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1.xml" ContentType="application/vnd.openxmlformats-officedocument.themeOverride+xml"/>
  <Override PartName="/ppt/drawings/drawing8.xml" ContentType="application/vnd.openxmlformats-officedocument.drawingml.chartshapes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2.xml" ContentType="application/vnd.openxmlformats-officedocument.themeOverride+xml"/>
  <Override PartName="/ppt/drawings/drawing9.xml" ContentType="application/vnd.openxmlformats-officedocument.drawingml.chartshapes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0.xml" ContentType="application/vnd.openxmlformats-officedocument.drawingml.chartshapes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470" r:id="rId2"/>
    <p:sldId id="275" r:id="rId3"/>
    <p:sldId id="611" r:id="rId4"/>
    <p:sldId id="271" r:id="rId5"/>
    <p:sldId id="627" r:id="rId6"/>
    <p:sldId id="622" r:id="rId7"/>
    <p:sldId id="372" r:id="rId8"/>
    <p:sldId id="619" r:id="rId9"/>
    <p:sldId id="620" r:id="rId10"/>
    <p:sldId id="621" r:id="rId11"/>
    <p:sldId id="623" r:id="rId12"/>
    <p:sldId id="625" r:id="rId13"/>
    <p:sldId id="10626" r:id="rId14"/>
    <p:sldId id="587" r:id="rId15"/>
    <p:sldId id="618" r:id="rId16"/>
    <p:sldId id="628" r:id="rId17"/>
    <p:sldId id="10627" r:id="rId18"/>
    <p:sldId id="499" r:id="rId19"/>
    <p:sldId id="10624" r:id="rId20"/>
    <p:sldId id="288" r:id="rId21"/>
    <p:sldId id="500" r:id="rId22"/>
    <p:sldId id="10615" r:id="rId23"/>
    <p:sldId id="10616" r:id="rId24"/>
    <p:sldId id="502" r:id="rId25"/>
    <p:sldId id="503" r:id="rId26"/>
    <p:sldId id="504" r:id="rId27"/>
    <p:sldId id="505" r:id="rId28"/>
    <p:sldId id="10620" r:id="rId29"/>
    <p:sldId id="10625" r:id="rId30"/>
    <p:sldId id="10628" r:id="rId31"/>
    <p:sldId id="603" r:id="rId32"/>
    <p:sldId id="598" r:id="rId33"/>
    <p:sldId id="599" r:id="rId34"/>
    <p:sldId id="600" r:id="rId35"/>
    <p:sldId id="601" r:id="rId36"/>
    <p:sldId id="602" r:id="rId37"/>
    <p:sldId id="10629" r:id="rId38"/>
    <p:sldId id="617" r:id="rId39"/>
    <p:sldId id="38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57D840-5961-40B2-8B12-B7CC34798969}" v="23" dt="2025-06-04T22:28:23.2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47" y="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5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Payden" userId="a10ebbfbd5e8fc98" providerId="LiveId" clId="{5A57D840-5961-40B2-8B12-B7CC34798969}"/>
    <pc:docChg chg="custSel addSld delSld modSld sldOrd">
      <pc:chgData name="Heather Payden" userId="a10ebbfbd5e8fc98" providerId="LiveId" clId="{5A57D840-5961-40B2-8B12-B7CC34798969}" dt="2025-06-04T22:28:51.149" v="97" actId="20577"/>
      <pc:docMkLst>
        <pc:docMk/>
      </pc:docMkLst>
      <pc:sldChg chg="ord">
        <pc:chgData name="Heather Payden" userId="a10ebbfbd5e8fc98" providerId="LiveId" clId="{5A57D840-5961-40B2-8B12-B7CC34798969}" dt="2025-06-04T22:14:17.126" v="15"/>
        <pc:sldMkLst>
          <pc:docMk/>
          <pc:sldMk cId="172788190" sldId="288"/>
        </pc:sldMkLst>
      </pc:sldChg>
      <pc:sldChg chg="add">
        <pc:chgData name="Heather Payden" userId="a10ebbfbd5e8fc98" providerId="LiveId" clId="{5A57D840-5961-40B2-8B12-B7CC34798969}" dt="2025-06-04T22:27:18.196" v="82"/>
        <pc:sldMkLst>
          <pc:docMk/>
          <pc:sldMk cId="2282868346" sldId="389"/>
        </pc:sldMkLst>
      </pc:sldChg>
      <pc:sldChg chg="modTransition">
        <pc:chgData name="Heather Payden" userId="a10ebbfbd5e8fc98" providerId="LiveId" clId="{5A57D840-5961-40B2-8B12-B7CC34798969}" dt="2025-06-04T22:27:30.555" v="83"/>
        <pc:sldMkLst>
          <pc:docMk/>
          <pc:sldMk cId="4259638709" sldId="470"/>
        </pc:sldMkLst>
      </pc:sldChg>
      <pc:sldChg chg="add modTransition">
        <pc:chgData name="Heather Payden" userId="a10ebbfbd5e8fc98" providerId="LiveId" clId="{5A57D840-5961-40B2-8B12-B7CC34798969}" dt="2025-06-04T22:27:54.114" v="84"/>
        <pc:sldMkLst>
          <pc:docMk/>
          <pc:sldMk cId="1430599854" sldId="499"/>
        </pc:sldMkLst>
      </pc:sldChg>
      <pc:sldChg chg="add modTransition">
        <pc:chgData name="Heather Payden" userId="a10ebbfbd5e8fc98" providerId="LiveId" clId="{5A57D840-5961-40B2-8B12-B7CC34798969}" dt="2025-06-04T22:28:03.246" v="85"/>
        <pc:sldMkLst>
          <pc:docMk/>
          <pc:sldMk cId="2203621658" sldId="500"/>
        </pc:sldMkLst>
      </pc:sldChg>
      <pc:sldChg chg="add modTransition">
        <pc:chgData name="Heather Payden" userId="a10ebbfbd5e8fc98" providerId="LiveId" clId="{5A57D840-5961-40B2-8B12-B7CC34798969}" dt="2025-06-04T22:28:08.215" v="86"/>
        <pc:sldMkLst>
          <pc:docMk/>
          <pc:sldMk cId="2345565693" sldId="502"/>
        </pc:sldMkLst>
      </pc:sldChg>
      <pc:sldChg chg="add modTransition">
        <pc:chgData name="Heather Payden" userId="a10ebbfbd5e8fc98" providerId="LiveId" clId="{5A57D840-5961-40B2-8B12-B7CC34798969}" dt="2025-06-04T22:28:11.870" v="87"/>
        <pc:sldMkLst>
          <pc:docMk/>
          <pc:sldMk cId="1609595937" sldId="503"/>
        </pc:sldMkLst>
      </pc:sldChg>
      <pc:sldChg chg="add modTransition">
        <pc:chgData name="Heather Payden" userId="a10ebbfbd5e8fc98" providerId="LiveId" clId="{5A57D840-5961-40B2-8B12-B7CC34798969}" dt="2025-06-04T22:28:15.755" v="88"/>
        <pc:sldMkLst>
          <pc:docMk/>
          <pc:sldMk cId="1341457824" sldId="504"/>
        </pc:sldMkLst>
      </pc:sldChg>
      <pc:sldChg chg="add modTransition">
        <pc:chgData name="Heather Payden" userId="a10ebbfbd5e8fc98" providerId="LiveId" clId="{5A57D840-5961-40B2-8B12-B7CC34798969}" dt="2025-06-04T22:28:18.072" v="89"/>
        <pc:sldMkLst>
          <pc:docMk/>
          <pc:sldMk cId="3861628661" sldId="505"/>
        </pc:sldMkLst>
      </pc:sldChg>
      <pc:sldChg chg="add">
        <pc:chgData name="Heather Payden" userId="a10ebbfbd5e8fc98" providerId="LiveId" clId="{5A57D840-5961-40B2-8B12-B7CC34798969}" dt="2025-06-04T22:06:48.347" v="2"/>
        <pc:sldMkLst>
          <pc:docMk/>
          <pc:sldMk cId="3976220821" sldId="587"/>
        </pc:sldMkLst>
      </pc:sldChg>
      <pc:sldChg chg="add">
        <pc:chgData name="Heather Payden" userId="a10ebbfbd5e8fc98" providerId="LiveId" clId="{5A57D840-5961-40B2-8B12-B7CC34798969}" dt="2025-06-04T22:21:57.843" v="16"/>
        <pc:sldMkLst>
          <pc:docMk/>
          <pc:sldMk cId="3646696633" sldId="598"/>
        </pc:sldMkLst>
      </pc:sldChg>
      <pc:sldChg chg="add">
        <pc:chgData name="Heather Payden" userId="a10ebbfbd5e8fc98" providerId="LiveId" clId="{5A57D840-5961-40B2-8B12-B7CC34798969}" dt="2025-06-04T22:21:57.843" v="16"/>
        <pc:sldMkLst>
          <pc:docMk/>
          <pc:sldMk cId="2175084491" sldId="599"/>
        </pc:sldMkLst>
      </pc:sldChg>
      <pc:sldChg chg="add">
        <pc:chgData name="Heather Payden" userId="a10ebbfbd5e8fc98" providerId="LiveId" clId="{5A57D840-5961-40B2-8B12-B7CC34798969}" dt="2025-06-04T22:21:57.843" v="16"/>
        <pc:sldMkLst>
          <pc:docMk/>
          <pc:sldMk cId="2469781798" sldId="600"/>
        </pc:sldMkLst>
      </pc:sldChg>
      <pc:sldChg chg="add">
        <pc:chgData name="Heather Payden" userId="a10ebbfbd5e8fc98" providerId="LiveId" clId="{5A57D840-5961-40B2-8B12-B7CC34798969}" dt="2025-06-04T22:21:57.843" v="16"/>
        <pc:sldMkLst>
          <pc:docMk/>
          <pc:sldMk cId="723912372" sldId="601"/>
        </pc:sldMkLst>
      </pc:sldChg>
      <pc:sldChg chg="add">
        <pc:chgData name="Heather Payden" userId="a10ebbfbd5e8fc98" providerId="LiveId" clId="{5A57D840-5961-40B2-8B12-B7CC34798969}" dt="2025-06-04T22:21:57.843" v="16"/>
        <pc:sldMkLst>
          <pc:docMk/>
          <pc:sldMk cId="3266903164" sldId="602"/>
        </pc:sldMkLst>
      </pc:sldChg>
      <pc:sldChg chg="modSp add mod">
        <pc:chgData name="Heather Payden" userId="a10ebbfbd5e8fc98" providerId="LiveId" clId="{5A57D840-5961-40B2-8B12-B7CC34798969}" dt="2025-06-04T22:22:07.754" v="19" actId="1076"/>
        <pc:sldMkLst>
          <pc:docMk/>
          <pc:sldMk cId="1408272910" sldId="603"/>
        </pc:sldMkLst>
        <pc:spChg chg="mod">
          <ac:chgData name="Heather Payden" userId="a10ebbfbd5e8fc98" providerId="LiveId" clId="{5A57D840-5961-40B2-8B12-B7CC34798969}" dt="2025-06-04T22:22:07.754" v="19" actId="1076"/>
          <ac:spMkLst>
            <pc:docMk/>
            <pc:sldMk cId="1408272910" sldId="603"/>
            <ac:spMk id="3" creationId="{59032915-CAF7-4675-955B-2A3DFDE30973}"/>
          </ac:spMkLst>
        </pc:spChg>
      </pc:sldChg>
      <pc:sldChg chg="modSp add mod">
        <pc:chgData name="Heather Payden" userId="a10ebbfbd5e8fc98" providerId="LiveId" clId="{5A57D840-5961-40B2-8B12-B7CC34798969}" dt="2025-06-04T22:27:01.816" v="81" actId="27636"/>
        <pc:sldMkLst>
          <pc:docMk/>
          <pc:sldMk cId="960955096" sldId="617"/>
        </pc:sldMkLst>
        <pc:spChg chg="mod">
          <ac:chgData name="Heather Payden" userId="a10ebbfbd5e8fc98" providerId="LiveId" clId="{5A57D840-5961-40B2-8B12-B7CC34798969}" dt="2025-06-04T22:27:01.816" v="81" actId="27636"/>
          <ac:spMkLst>
            <pc:docMk/>
            <pc:sldMk cId="960955096" sldId="617"/>
            <ac:spMk id="3" creationId="{1DEFCE6F-5063-4A01-9905-11582E10652F}"/>
          </ac:spMkLst>
        </pc:spChg>
      </pc:sldChg>
      <pc:sldChg chg="add">
        <pc:chgData name="Heather Payden" userId="a10ebbfbd5e8fc98" providerId="LiveId" clId="{5A57D840-5961-40B2-8B12-B7CC34798969}" dt="2025-06-04T22:06:48.347" v="2"/>
        <pc:sldMkLst>
          <pc:docMk/>
          <pc:sldMk cId="3116894775" sldId="618"/>
        </pc:sldMkLst>
      </pc:sldChg>
      <pc:sldChg chg="add">
        <pc:chgData name="Heather Payden" userId="a10ebbfbd5e8fc98" providerId="LiveId" clId="{5A57D840-5961-40B2-8B12-B7CC34798969}" dt="2025-06-04T22:04:52.746" v="0"/>
        <pc:sldMkLst>
          <pc:docMk/>
          <pc:sldMk cId="1977676801" sldId="620"/>
        </pc:sldMkLst>
      </pc:sldChg>
      <pc:sldChg chg="add">
        <pc:chgData name="Heather Payden" userId="a10ebbfbd5e8fc98" providerId="LiveId" clId="{5A57D840-5961-40B2-8B12-B7CC34798969}" dt="2025-06-04T22:04:52.746" v="0"/>
        <pc:sldMkLst>
          <pc:docMk/>
          <pc:sldMk cId="1439457468" sldId="621"/>
        </pc:sldMkLst>
      </pc:sldChg>
      <pc:sldChg chg="add">
        <pc:chgData name="Heather Payden" userId="a10ebbfbd5e8fc98" providerId="LiveId" clId="{5A57D840-5961-40B2-8B12-B7CC34798969}" dt="2025-06-04T22:04:52.746" v="0"/>
        <pc:sldMkLst>
          <pc:docMk/>
          <pc:sldMk cId="4084765324" sldId="623"/>
        </pc:sldMkLst>
      </pc:sldChg>
      <pc:sldChg chg="add">
        <pc:chgData name="Heather Payden" userId="a10ebbfbd5e8fc98" providerId="LiveId" clId="{5A57D840-5961-40B2-8B12-B7CC34798969}" dt="2025-06-04T22:05:46.973" v="1"/>
        <pc:sldMkLst>
          <pc:docMk/>
          <pc:sldMk cId="4064966829" sldId="625"/>
        </pc:sldMkLst>
      </pc:sldChg>
      <pc:sldChg chg="add">
        <pc:chgData name="Heather Payden" userId="a10ebbfbd5e8fc98" providerId="LiveId" clId="{5A57D840-5961-40B2-8B12-B7CC34798969}" dt="2025-06-04T22:06:48.347" v="2"/>
        <pc:sldMkLst>
          <pc:docMk/>
          <pc:sldMk cId="103288366" sldId="628"/>
        </pc:sldMkLst>
      </pc:sldChg>
      <pc:sldChg chg="del">
        <pc:chgData name="Heather Payden" userId="a10ebbfbd5e8fc98" providerId="LiveId" clId="{5A57D840-5961-40B2-8B12-B7CC34798969}" dt="2025-06-04T22:08:08.564" v="3" actId="47"/>
        <pc:sldMkLst>
          <pc:docMk/>
          <pc:sldMk cId="3247034981" sldId="10613"/>
        </pc:sldMkLst>
      </pc:sldChg>
      <pc:sldChg chg="del">
        <pc:chgData name="Heather Payden" userId="a10ebbfbd5e8fc98" providerId="LiveId" clId="{5A57D840-5961-40B2-8B12-B7CC34798969}" dt="2025-06-04T22:13:39.980" v="11" actId="47"/>
        <pc:sldMkLst>
          <pc:docMk/>
          <pc:sldMk cId="3285048380" sldId="10623"/>
        </pc:sldMkLst>
      </pc:sldChg>
      <pc:sldChg chg="ord">
        <pc:chgData name="Heather Payden" userId="a10ebbfbd5e8fc98" providerId="LiveId" clId="{5A57D840-5961-40B2-8B12-B7CC34798969}" dt="2025-06-04T22:14:14.233" v="13"/>
        <pc:sldMkLst>
          <pc:docMk/>
          <pc:sldMk cId="1672119332" sldId="10624"/>
        </pc:sldMkLst>
      </pc:sldChg>
      <pc:sldChg chg="modSp ord modTransition">
        <pc:chgData name="Heather Payden" userId="a10ebbfbd5e8fc98" providerId="LiveId" clId="{5A57D840-5961-40B2-8B12-B7CC34798969}" dt="2025-06-04T22:28:23.237" v="90"/>
        <pc:sldMkLst>
          <pc:docMk/>
          <pc:sldMk cId="4122665826" sldId="10625"/>
        </pc:sldMkLst>
        <pc:graphicFrameChg chg="mod">
          <ac:chgData name="Heather Payden" userId="a10ebbfbd5e8fc98" providerId="LiveId" clId="{5A57D840-5961-40B2-8B12-B7CC34798969}" dt="2025-06-04T22:13:17.237" v="8"/>
          <ac:graphicFrameMkLst>
            <pc:docMk/>
            <pc:sldMk cId="4122665826" sldId="10625"/>
            <ac:graphicFrameMk id="10" creationId="{08D23353-9678-46D7-BC9A-81F2848FB880}"/>
          </ac:graphicFrameMkLst>
        </pc:graphicFrameChg>
      </pc:sldChg>
      <pc:sldChg chg="modSp add mod">
        <pc:chgData name="Heather Payden" userId="a10ebbfbd5e8fc98" providerId="LiveId" clId="{5A57D840-5961-40B2-8B12-B7CC34798969}" dt="2025-06-04T22:24:41.817" v="42" actId="20577"/>
        <pc:sldMkLst>
          <pc:docMk/>
          <pc:sldMk cId="1511103034" sldId="10626"/>
        </pc:sldMkLst>
        <pc:spChg chg="mod">
          <ac:chgData name="Heather Payden" userId="a10ebbfbd5e8fc98" providerId="LiveId" clId="{5A57D840-5961-40B2-8B12-B7CC34798969}" dt="2025-06-04T22:24:41.817" v="42" actId="20577"/>
          <ac:spMkLst>
            <pc:docMk/>
            <pc:sldMk cId="1511103034" sldId="10626"/>
            <ac:spMk id="2" creationId="{0363DBCE-DC1A-CF9B-3CD3-C1A57DC2BF72}"/>
          </ac:spMkLst>
        </pc:spChg>
      </pc:sldChg>
      <pc:sldChg chg="modSp add mod">
        <pc:chgData name="Heather Payden" userId="a10ebbfbd5e8fc98" providerId="LiveId" clId="{5A57D840-5961-40B2-8B12-B7CC34798969}" dt="2025-06-04T22:25:27.356" v="63" actId="20577"/>
        <pc:sldMkLst>
          <pc:docMk/>
          <pc:sldMk cId="1444556564" sldId="10627"/>
        </pc:sldMkLst>
        <pc:spChg chg="mod">
          <ac:chgData name="Heather Payden" userId="a10ebbfbd5e8fc98" providerId="LiveId" clId="{5A57D840-5961-40B2-8B12-B7CC34798969}" dt="2025-06-04T22:25:27.356" v="63" actId="20577"/>
          <ac:spMkLst>
            <pc:docMk/>
            <pc:sldMk cId="1444556564" sldId="10627"/>
            <ac:spMk id="2" creationId="{3C344D9D-63CC-D967-E5B1-8799C4FF6099}"/>
          </ac:spMkLst>
        </pc:spChg>
      </pc:sldChg>
      <pc:sldChg chg="modSp add mod">
        <pc:chgData name="Heather Payden" userId="a10ebbfbd5e8fc98" providerId="LiveId" clId="{5A57D840-5961-40B2-8B12-B7CC34798969}" dt="2025-06-04T22:26:09.872" v="77" actId="20577"/>
        <pc:sldMkLst>
          <pc:docMk/>
          <pc:sldMk cId="1032364892" sldId="10628"/>
        </pc:sldMkLst>
        <pc:spChg chg="mod">
          <ac:chgData name="Heather Payden" userId="a10ebbfbd5e8fc98" providerId="LiveId" clId="{5A57D840-5961-40B2-8B12-B7CC34798969}" dt="2025-06-04T22:26:09.872" v="77" actId="20577"/>
          <ac:spMkLst>
            <pc:docMk/>
            <pc:sldMk cId="1032364892" sldId="10628"/>
            <ac:spMk id="2" creationId="{4A019505-7E34-0741-A18F-084E29D0E39A}"/>
          </ac:spMkLst>
        </pc:spChg>
      </pc:sldChg>
      <pc:sldChg chg="modSp add mod">
        <pc:chgData name="Heather Payden" userId="a10ebbfbd5e8fc98" providerId="LiveId" clId="{5A57D840-5961-40B2-8B12-B7CC34798969}" dt="2025-06-04T22:28:51.149" v="97" actId="20577"/>
        <pc:sldMkLst>
          <pc:docMk/>
          <pc:sldMk cId="712143461" sldId="10629"/>
        </pc:sldMkLst>
        <pc:spChg chg="mod">
          <ac:chgData name="Heather Payden" userId="a10ebbfbd5e8fc98" providerId="LiveId" clId="{5A57D840-5961-40B2-8B12-B7CC34798969}" dt="2025-06-04T22:28:51.149" v="97" actId="20577"/>
          <ac:spMkLst>
            <pc:docMk/>
            <pc:sldMk cId="712143461" sldId="10629"/>
            <ac:spMk id="2" creationId="{D87D2DFA-97DD-ADE2-96EF-F4F0F00D01B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9.xml"/><Relationship Id="rId4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8.xml"/><Relationship Id="rId4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Composition (% As Is)</a:t>
            </a:r>
          </a:p>
          <a:p>
            <a:pPr>
              <a:defRPr sz="1400" spc="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r>
              <a:rPr lang="zh-CN" altLang="en-US" b="1" dirty="0"/>
              <a:t>组成成分（湿基）</a:t>
            </a:r>
            <a:endParaRPr lang="en-US" b="1" dirty="0"/>
          </a:p>
        </c:rich>
      </c:tx>
      <c:layout>
        <c:manualLayout>
          <c:xMode val="edge"/>
          <c:yMode val="edge"/>
          <c:x val="0.35847752535570399"/>
          <c:y val="3.04405052816673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6171714672449676E-2"/>
          <c:y val="0.19110197432217527"/>
          <c:w val="0.88671799574036614"/>
          <c:h val="0.7165664636747992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'Mass Balance 2'!$E$51</c:f>
              <c:strCache>
                <c:ptCount val="1"/>
                <c:pt idx="0">
                  <c:v>Protein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'Mass Balance 2'!$B$52:$B$54</c:f>
              <c:strCache>
                <c:ptCount val="3"/>
                <c:pt idx="0">
                  <c:v>DDGS</c:v>
                </c:pt>
                <c:pt idx="2">
                  <c:v>CFP</c:v>
                </c:pt>
              </c:strCache>
            </c:strRef>
          </c:cat>
          <c:val>
            <c:numRef>
              <c:f>'Mass Balance 2'!$E$52:$E$54</c:f>
              <c:numCache>
                <c:formatCode>General</c:formatCode>
                <c:ptCount val="3"/>
                <c:pt idx="0" formatCode="0%">
                  <c:v>0.26341429617354167</c:v>
                </c:pt>
                <c:pt idx="2" formatCode="0%">
                  <c:v>0.51608668368749999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22-42DA-81E5-3C7A0AEEF1B0}"/>
            </c:ext>
          </c:extLst>
        </c:ser>
        <c:ser>
          <c:idx val="1"/>
          <c:order val="1"/>
          <c:tx>
            <c:strRef>
              <c:f>'Mass Balance 2'!$D$51</c:f>
              <c:strCache>
                <c:ptCount val="1"/>
                <c:pt idx="0">
                  <c:v>NDF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'Mass Balance 2'!$B$52:$B$54</c:f>
              <c:strCache>
                <c:ptCount val="3"/>
                <c:pt idx="0">
                  <c:v>DDGS</c:v>
                </c:pt>
                <c:pt idx="2">
                  <c:v>CFP</c:v>
                </c:pt>
              </c:strCache>
            </c:strRef>
          </c:cat>
          <c:val>
            <c:numRef>
              <c:f>'Mass Balance 2'!$D$52:$D$54</c:f>
              <c:numCache>
                <c:formatCode>General</c:formatCode>
                <c:ptCount val="3"/>
                <c:pt idx="0" formatCode="0%">
                  <c:v>0.32308930025489369</c:v>
                </c:pt>
                <c:pt idx="2" formatCode="0%">
                  <c:v>0.32460697219340434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22-42DA-81E5-3C7A0AEEF1B0}"/>
            </c:ext>
          </c:extLst>
        </c:ser>
        <c:ser>
          <c:idx val="2"/>
          <c:order val="2"/>
          <c:tx>
            <c:strRef>
              <c:f>'Mass Balance 2'!$C$51</c:f>
              <c:strCache>
                <c:ptCount val="1"/>
                <c:pt idx="0">
                  <c:v>Moisture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'Mass Balance 2'!$B$52:$B$54</c:f>
              <c:strCache>
                <c:ptCount val="3"/>
                <c:pt idx="0">
                  <c:v>DDGS</c:v>
                </c:pt>
                <c:pt idx="2">
                  <c:v>CFP</c:v>
                </c:pt>
              </c:strCache>
            </c:strRef>
          </c:cat>
          <c:val>
            <c:numRef>
              <c:f>'Mass Balance 2'!$C$52:$C$54</c:f>
              <c:numCache>
                <c:formatCode>General</c:formatCode>
                <c:ptCount val="3"/>
                <c:pt idx="0" formatCode="0%">
                  <c:v>0.10785013364679166</c:v>
                </c:pt>
                <c:pt idx="2" formatCode="0%">
                  <c:v>6.9753551229187499E-2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22-42DA-81E5-3C7A0AEEF1B0}"/>
            </c:ext>
          </c:extLst>
        </c:ser>
        <c:ser>
          <c:idx val="3"/>
          <c:order val="3"/>
          <c:tx>
            <c:strRef>
              <c:f>'Mass Balance 2'!$G$51</c:f>
              <c:strCache>
                <c:ptCount val="1"/>
                <c:pt idx="0">
                  <c:v>Fat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2830779629104383"/>
                  <c:y val="-0.14339138642152491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22-42DA-81E5-3C7A0AEEF1B0}"/>
                </c:ext>
              </c:extLst>
            </c:dLbl>
            <c:dLbl>
              <c:idx val="2"/>
              <c:layout>
                <c:manualLayout>
                  <c:x val="-0.19519073176290264"/>
                  <c:y val="-3.462498222204982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A22-42DA-81E5-3C7A0AEEF1B0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'Mass Balance 2'!$B$52:$B$54</c:f>
              <c:strCache>
                <c:ptCount val="3"/>
                <c:pt idx="0">
                  <c:v>DDGS</c:v>
                </c:pt>
                <c:pt idx="2">
                  <c:v>CFP</c:v>
                </c:pt>
              </c:strCache>
            </c:strRef>
          </c:cat>
          <c:val>
            <c:numRef>
              <c:f>'Mass Balance 2'!$G$52:$G$54</c:f>
              <c:numCache>
                <c:formatCode>General</c:formatCode>
                <c:ptCount val="3"/>
                <c:pt idx="0" formatCode="0%">
                  <c:v>7.4270437828125008E-2</c:v>
                </c:pt>
                <c:pt idx="2" formatCode="0%">
                  <c:v>4.1588599816291663E-2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A22-42DA-81E5-3C7A0AEEF1B0}"/>
            </c:ext>
          </c:extLst>
        </c:ser>
        <c:ser>
          <c:idx val="4"/>
          <c:order val="4"/>
          <c:tx>
            <c:strRef>
              <c:f>'Mass Balance 2'!$F$51</c:f>
              <c:strCache>
                <c:ptCount val="1"/>
                <c:pt idx="0">
                  <c:v>Ash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3594927829737792E-2"/>
                  <c:y val="-8.5974167022225642E-2"/>
                </c:manualLayout>
              </c:layout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A22-42DA-81E5-3C7A0AEEF1B0}"/>
                </c:ext>
              </c:extLst>
            </c:dLbl>
            <c:dLbl>
              <c:idx val="2"/>
              <c:layout>
                <c:manualLayout>
                  <c:x val="0.10177283149314932"/>
                  <c:y val="-8.538587848932678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A22-42DA-81E5-3C7A0AEEF1B0}"/>
                </c:ext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9050" cap="flat" cmpd="sng" algn="ctr">
                      <a:solidFill>
                        <a:schemeClr val="tx1"/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'Mass Balance 2'!$B$52:$B$54</c:f>
              <c:strCache>
                <c:ptCount val="3"/>
                <c:pt idx="0">
                  <c:v>DDGS</c:v>
                </c:pt>
                <c:pt idx="2">
                  <c:v>CFP</c:v>
                </c:pt>
              </c:strCache>
            </c:strRef>
          </c:cat>
          <c:val>
            <c:numRef>
              <c:f>'Mass Balance 2'!$F$52:$F$54</c:f>
              <c:numCache>
                <c:formatCode>General</c:formatCode>
                <c:ptCount val="3"/>
                <c:pt idx="0" formatCode="0%">
                  <c:v>5.0302420361729154E-2</c:v>
                </c:pt>
                <c:pt idx="2" formatCode="0%">
                  <c:v>3.2067978155833329E-2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A22-42DA-81E5-3C7A0AEEF1B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41"/>
        <c:overlap val="100"/>
        <c:axId val="1133993407"/>
        <c:axId val="1133993823"/>
      </c:barChart>
      <c:catAx>
        <c:axId val="1133993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3993823"/>
        <c:crosses val="autoZero"/>
        <c:auto val="1"/>
        <c:lblAlgn val="ctr"/>
        <c:lblOffset val="100"/>
        <c:noMultiLvlLbl val="0"/>
      </c:catAx>
      <c:valAx>
        <c:axId val="1133993823"/>
        <c:scaling>
          <c:orientation val="minMax"/>
          <c:max val="1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  <a:alpha val="90000"/>
                </a:schemeClr>
              </a:solidFill>
              <a:prstDash val="sysDot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39934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4163557292300833"/>
          <c:y val="0.10782074292485519"/>
          <c:w val="0.50144443470207334"/>
          <c:h val="5.92396834916519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Aflatoxin -</a:t>
            </a:r>
            <a:r>
              <a:rPr lang="en-US" sz="2000" b="1" baseline="0" dirty="0"/>
              <a:t> Region and Year</a:t>
            </a:r>
          </a:p>
          <a:p>
            <a:pPr>
              <a:defRPr sz="2000" b="1"/>
            </a:pPr>
            <a:r>
              <a:rPr lang="zh-CN" altLang="en-US" sz="2000" b="1" baseline="0" dirty="0"/>
              <a:t>黄曲霉毒素</a:t>
            </a:r>
            <a:r>
              <a:rPr lang="en-US" altLang="zh-CN" sz="2000" b="1" baseline="0" dirty="0"/>
              <a:t>-</a:t>
            </a:r>
            <a:r>
              <a:rPr lang="zh-CN" altLang="en-US" sz="2000" b="1" baseline="0" dirty="0"/>
              <a:t>地区与年份</a:t>
            </a:r>
            <a:endParaRPr lang="en-US" sz="2000" b="1" dirty="0"/>
          </a:p>
        </c:rich>
      </c:tx>
      <c:layout>
        <c:manualLayout>
          <c:xMode val="edge"/>
          <c:yMode val="edge"/>
          <c:x val="0.31258129882435332"/>
          <c:y val="4.12725672114549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859241674433931E-2"/>
          <c:y val="0.12821685899514482"/>
          <c:w val="0.9081558877599889"/>
          <c:h val="0.77968031995447384"/>
        </c:manualLayout>
      </c:layout>
      <c:lineChart>
        <c:grouping val="standard"/>
        <c:varyColors val="0"/>
        <c:ser>
          <c:idx val="0"/>
          <c:order val="0"/>
          <c:tx>
            <c:v>East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Sheet2!$D$2:$D$145</c:f>
                <c:numCache>
                  <c:formatCode>General</c:formatCode>
                  <c:ptCount val="15"/>
                  <c:pt idx="0">
                    <c:v>0.37749173070000003</c:v>
                  </c:pt>
                  <c:pt idx="1">
                    <c:v>0.63695705560000004</c:v>
                  </c:pt>
                  <c:pt idx="2">
                    <c:v>1.4138094849</c:v>
                  </c:pt>
                  <c:pt idx="3">
                    <c:v>1.3745151114</c:v>
                  </c:pt>
                  <c:pt idx="4">
                    <c:v>0.49001132619999999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0.54945861080000002</c:v>
                  </c:pt>
                  <c:pt idx="9">
                    <c:v>0.63211402930000005</c:v>
                  </c:pt>
                  <c:pt idx="10">
                    <c:v>0.58884112509999997</c:v>
                  </c:pt>
                  <c:pt idx="11">
                    <c:v>0.50153786300000003</c:v>
                  </c:pt>
                  <c:pt idx="12">
                    <c:v>1.0620517237</c:v>
                  </c:pt>
                  <c:pt idx="13">
                    <c:v>0.70264650920000005</c:v>
                  </c:pt>
                  <c:pt idx="14">
                    <c:v>0.67057189390000005</c:v>
                  </c:pt>
                </c:numCache>
                <c:extLst/>
              </c:numRef>
            </c:plus>
            <c:minus>
              <c:numRef>
                <c:f>Sheet2!$D$2:$D$145</c:f>
                <c:numCache>
                  <c:formatCode>General</c:formatCode>
                  <c:ptCount val="15"/>
                  <c:pt idx="0">
                    <c:v>0.37749173070000003</c:v>
                  </c:pt>
                  <c:pt idx="1">
                    <c:v>0.63695705560000004</c:v>
                  </c:pt>
                  <c:pt idx="2">
                    <c:v>1.4138094849</c:v>
                  </c:pt>
                  <c:pt idx="3">
                    <c:v>1.3745151114</c:v>
                  </c:pt>
                  <c:pt idx="4">
                    <c:v>0.49001132619999999</c:v>
                  </c:pt>
                  <c:pt idx="5">
                    <c:v>0</c:v>
                  </c:pt>
                  <c:pt idx="6">
                    <c:v>0</c:v>
                  </c:pt>
                  <c:pt idx="7">
                    <c:v>0</c:v>
                  </c:pt>
                  <c:pt idx="8">
                    <c:v>0.54945861080000002</c:v>
                  </c:pt>
                  <c:pt idx="9">
                    <c:v>0.63211402930000005</c:v>
                  </c:pt>
                  <c:pt idx="10">
                    <c:v>0.58884112509999997</c:v>
                  </c:pt>
                  <c:pt idx="11">
                    <c:v>0.50153786300000003</c:v>
                  </c:pt>
                  <c:pt idx="12">
                    <c:v>1.0620517237</c:v>
                  </c:pt>
                  <c:pt idx="13">
                    <c:v>0.70264650920000005</c:v>
                  </c:pt>
                  <c:pt idx="14">
                    <c:v>0.67057189390000005</c:v>
                  </c:pt>
                </c:numCache>
                <c:extLst/>
              </c:numRef>
            </c:minus>
            <c:spPr>
              <a:noFill/>
              <a:ln w="12700" cap="flat" cmpd="sng" algn="ctr">
                <a:solidFill>
                  <a:schemeClr val="accent1"/>
                </a:solidFill>
                <a:round/>
              </a:ln>
              <a:effectLst/>
            </c:spPr>
          </c:errBars>
          <c:cat>
            <c:numRef>
              <c:f>Sheet2!$A$2:$A$145</c:f>
              <c:numCache>
                <c:formatCode>mmm\-yy</c:formatCode>
                <c:ptCount val="15"/>
                <c:pt idx="0">
                  <c:v>45200</c:v>
                </c:pt>
                <c:pt idx="1">
                  <c:v>45231</c:v>
                </c:pt>
                <c:pt idx="2">
                  <c:v>45261</c:v>
                </c:pt>
                <c:pt idx="3">
                  <c:v>45292</c:v>
                </c:pt>
                <c:pt idx="4">
                  <c:v>45323</c:v>
                </c:pt>
                <c:pt idx="5">
                  <c:v>45352</c:v>
                </c:pt>
                <c:pt idx="6">
                  <c:v>45383</c:v>
                </c:pt>
                <c:pt idx="7">
                  <c:v>45413</c:v>
                </c:pt>
                <c:pt idx="8">
                  <c:v>45444</c:v>
                </c:pt>
                <c:pt idx="9">
                  <c:v>45474</c:v>
                </c:pt>
                <c:pt idx="10">
                  <c:v>45505</c:v>
                </c:pt>
                <c:pt idx="11">
                  <c:v>45536</c:v>
                </c:pt>
                <c:pt idx="12">
                  <c:v>45566</c:v>
                </c:pt>
                <c:pt idx="13">
                  <c:v>45597</c:v>
                </c:pt>
                <c:pt idx="14">
                  <c:v>45627</c:v>
                </c:pt>
              </c:numCache>
              <c:extLst/>
            </c:numRef>
          </c:cat>
          <c:val>
            <c:numRef>
              <c:f>Sheet2!$C$2:$C$145</c:f>
              <c:numCache>
                <c:formatCode>General</c:formatCode>
                <c:ptCount val="15"/>
                <c:pt idx="0">
                  <c:v>0.13750000300000001</c:v>
                </c:pt>
                <c:pt idx="1">
                  <c:v>0.37142857480000002</c:v>
                </c:pt>
                <c:pt idx="2">
                  <c:v>0.52000001269999996</c:v>
                </c:pt>
                <c:pt idx="3">
                  <c:v>0.65625001490000001</c:v>
                </c:pt>
                <c:pt idx="4">
                  <c:v>0.2299999952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0.29047619159999999</c:v>
                </c:pt>
                <c:pt idx="9">
                  <c:v>0.48717948719999998</c:v>
                </c:pt>
                <c:pt idx="10">
                  <c:v>0.53125</c:v>
                </c:pt>
                <c:pt idx="11">
                  <c:v>0.3466666659</c:v>
                </c:pt>
                <c:pt idx="12">
                  <c:v>1.4346153874000001</c:v>
                </c:pt>
                <c:pt idx="13">
                  <c:v>0.30606060680000002</c:v>
                </c:pt>
                <c:pt idx="14">
                  <c:v>0.81666666269999999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E236-4E2E-BD6A-5673299CEDEB}"/>
            </c:ext>
          </c:extLst>
        </c:ser>
        <c:ser>
          <c:idx val="1"/>
          <c:order val="1"/>
          <c:tx>
            <c:v>North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Sheet2!$D$146:$D$289</c:f>
                <c:numCache>
                  <c:formatCode>General</c:formatCode>
                  <c:ptCount val="15"/>
                  <c:pt idx="0">
                    <c:v>0.41708312870000003</c:v>
                  </c:pt>
                  <c:pt idx="1">
                    <c:v>0.35355339060000002</c:v>
                  </c:pt>
                  <c:pt idx="2">
                    <c:v>0.52915028320000002</c:v>
                  </c:pt>
                  <c:pt idx="3">
                    <c:v>0.48795003650000002</c:v>
                  </c:pt>
                  <c:pt idx="4">
                    <c:v>0.51747249419999997</c:v>
                  </c:pt>
                  <c:pt idx="5">
                    <c:v>0.35355339060000002</c:v>
                  </c:pt>
                  <c:pt idx="6">
                    <c:v>0.35355339060000002</c:v>
                  </c:pt>
                  <c:pt idx="7">
                    <c:v>0.35355339060000002</c:v>
                  </c:pt>
                  <c:pt idx="8">
                    <c:v>0</c:v>
                  </c:pt>
                  <c:pt idx="9">
                    <c:v>0.35355339060000002</c:v>
                  </c:pt>
                  <c:pt idx="10">
                    <c:v>1.0842212603000001</c:v>
                  </c:pt>
                  <c:pt idx="11">
                    <c:v>0.46291004990000001</c:v>
                  </c:pt>
                  <c:pt idx="12">
                    <c:v>0.394771017</c:v>
                  </c:pt>
                  <c:pt idx="13">
                    <c:v>0.32338083340000001</c:v>
                  </c:pt>
                  <c:pt idx="14">
                    <c:v>1.3358309928000001</c:v>
                  </c:pt>
                </c:numCache>
                <c:extLst/>
              </c:numRef>
            </c:plus>
            <c:minus>
              <c:numRef>
                <c:f>Sheet2!$D$146:$D$289</c:f>
                <c:numCache>
                  <c:formatCode>General</c:formatCode>
                  <c:ptCount val="15"/>
                  <c:pt idx="0">
                    <c:v>0.41708312870000003</c:v>
                  </c:pt>
                  <c:pt idx="1">
                    <c:v>0.35355339060000002</c:v>
                  </c:pt>
                  <c:pt idx="2">
                    <c:v>0.52915028320000002</c:v>
                  </c:pt>
                  <c:pt idx="3">
                    <c:v>0.48795003650000002</c:v>
                  </c:pt>
                  <c:pt idx="4">
                    <c:v>0.51747249419999997</c:v>
                  </c:pt>
                  <c:pt idx="5">
                    <c:v>0.35355339060000002</c:v>
                  </c:pt>
                  <c:pt idx="6">
                    <c:v>0.35355339060000002</c:v>
                  </c:pt>
                  <c:pt idx="7">
                    <c:v>0.35355339060000002</c:v>
                  </c:pt>
                  <c:pt idx="8">
                    <c:v>0</c:v>
                  </c:pt>
                  <c:pt idx="9">
                    <c:v>0.35355339060000002</c:v>
                  </c:pt>
                  <c:pt idx="10">
                    <c:v>1.0842212603000001</c:v>
                  </c:pt>
                  <c:pt idx="11">
                    <c:v>0.46291004990000001</c:v>
                  </c:pt>
                  <c:pt idx="12">
                    <c:v>0.394771017</c:v>
                  </c:pt>
                  <c:pt idx="13">
                    <c:v>0.32338083340000001</c:v>
                  </c:pt>
                  <c:pt idx="14">
                    <c:v>1.3358309928000001</c:v>
                  </c:pt>
                </c:numCache>
                <c:extLst/>
              </c:numRef>
            </c:minus>
            <c:spPr>
              <a:noFill/>
              <a:ln w="12700" cap="flat" cmpd="sng" algn="ctr">
                <a:solidFill>
                  <a:schemeClr val="accent2"/>
                </a:solidFill>
                <a:round/>
              </a:ln>
              <a:effectLst/>
            </c:spPr>
          </c:errBars>
          <c:cat>
            <c:strLit>
              <c:ptCount val="15"/>
              <c:pt idx="0">
                <c:v>Oct-23</c:v>
              </c:pt>
              <c:pt idx="1">
                <c:v>Nov-23</c:v>
              </c:pt>
              <c:pt idx="2">
                <c:v>Dec-23</c:v>
              </c:pt>
              <c:pt idx="3">
                <c:v>Jan-24</c:v>
              </c:pt>
              <c:pt idx="4">
                <c:v>Feb-24</c:v>
              </c:pt>
              <c:pt idx="5">
                <c:v>Mar-24</c:v>
              </c:pt>
              <c:pt idx="6">
                <c:v>Apr-24</c:v>
              </c:pt>
              <c:pt idx="7">
                <c:v>May-24</c:v>
              </c:pt>
              <c:pt idx="8">
                <c:v>Jun-24</c:v>
              </c:pt>
              <c:pt idx="9">
                <c:v>Jul-24</c:v>
              </c:pt>
              <c:pt idx="10">
                <c:v>Aug-24</c:v>
              </c:pt>
              <c:pt idx="11">
                <c:v>Sep-24</c:v>
              </c:pt>
              <c:pt idx="12">
                <c:v>Oct-24</c:v>
              </c:pt>
              <c:pt idx="13">
                <c:v>Nov-24</c:v>
              </c:pt>
              <c:pt idx="14">
                <c:v>Dec-24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Sheet2!$C$146:$C$289</c:f>
              <c:numCache>
                <c:formatCode>General</c:formatCode>
                <c:ptCount val="15"/>
                <c:pt idx="0">
                  <c:v>0.19375000149999999</c:v>
                </c:pt>
                <c:pt idx="1">
                  <c:v>0.125</c:v>
                </c:pt>
                <c:pt idx="2">
                  <c:v>0.26666667729999999</c:v>
                </c:pt>
                <c:pt idx="3">
                  <c:v>0.28571428570000001</c:v>
                </c:pt>
                <c:pt idx="4">
                  <c:v>0.3444444471</c:v>
                </c:pt>
                <c:pt idx="5">
                  <c:v>0.125</c:v>
                </c:pt>
                <c:pt idx="6">
                  <c:v>0.125</c:v>
                </c:pt>
                <c:pt idx="7">
                  <c:v>0.125</c:v>
                </c:pt>
                <c:pt idx="8">
                  <c:v>0</c:v>
                </c:pt>
                <c:pt idx="9">
                  <c:v>0.125</c:v>
                </c:pt>
                <c:pt idx="10">
                  <c:v>0.71250000599999996</c:v>
                </c:pt>
                <c:pt idx="11">
                  <c:v>0.25</c:v>
                </c:pt>
                <c:pt idx="12">
                  <c:v>0.18181818180000001</c:v>
                </c:pt>
                <c:pt idx="13">
                  <c:v>0.11111111110000001</c:v>
                </c:pt>
                <c:pt idx="14">
                  <c:v>0.87777777509999999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E236-4E2E-BD6A-5673299CEDEB}"/>
            </c:ext>
          </c:extLst>
        </c:ser>
        <c:ser>
          <c:idx val="2"/>
          <c:order val="2"/>
          <c:tx>
            <c:v>South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Sheet2!$D$290:$D$433</c:f>
                <c:numCache>
                  <c:formatCode>General</c:formatCode>
                  <c:ptCount val="15"/>
                  <c:pt idx="0">
                    <c:v>0.93527180620000006</c:v>
                  </c:pt>
                  <c:pt idx="1">
                    <c:v>1.4172957613999999</c:v>
                  </c:pt>
                  <c:pt idx="2">
                    <c:v>1.1381470754</c:v>
                  </c:pt>
                  <c:pt idx="3">
                    <c:v>0.67244466800000002</c:v>
                  </c:pt>
                  <c:pt idx="5">
                    <c:v>1.2221338568</c:v>
                  </c:pt>
                  <c:pt idx="6">
                    <c:v>1.3910427803000001</c:v>
                  </c:pt>
                  <c:pt idx="7">
                    <c:v>0.69687613930000003</c:v>
                  </c:pt>
                  <c:pt idx="8">
                    <c:v>1.0595653010999999</c:v>
                  </c:pt>
                  <c:pt idx="9">
                    <c:v>1.5583467015000001</c:v>
                  </c:pt>
                  <c:pt idx="10">
                    <c:v>0.73189252709999997</c:v>
                  </c:pt>
                  <c:pt idx="11">
                    <c:v>0.83612351460000001</c:v>
                  </c:pt>
                  <c:pt idx="13">
                    <c:v>1.0468512201</c:v>
                  </c:pt>
                  <c:pt idx="14">
                    <c:v>3.6422782725</c:v>
                  </c:pt>
                </c:numCache>
                <c:extLst/>
              </c:numRef>
            </c:plus>
            <c:minus>
              <c:numRef>
                <c:f>Sheet2!$D$290:$D$433</c:f>
                <c:numCache>
                  <c:formatCode>General</c:formatCode>
                  <c:ptCount val="15"/>
                  <c:pt idx="0">
                    <c:v>0.93527180620000006</c:v>
                  </c:pt>
                  <c:pt idx="1">
                    <c:v>1.4172957613999999</c:v>
                  </c:pt>
                  <c:pt idx="2">
                    <c:v>1.1381470754</c:v>
                  </c:pt>
                  <c:pt idx="3">
                    <c:v>0.67244466800000002</c:v>
                  </c:pt>
                  <c:pt idx="5">
                    <c:v>1.2221338568</c:v>
                  </c:pt>
                  <c:pt idx="6">
                    <c:v>1.3910427803000001</c:v>
                  </c:pt>
                  <c:pt idx="7">
                    <c:v>0.69687613930000003</c:v>
                  </c:pt>
                  <c:pt idx="8">
                    <c:v>1.0595653010999999</c:v>
                  </c:pt>
                  <c:pt idx="9">
                    <c:v>1.5583467015000001</c:v>
                  </c:pt>
                  <c:pt idx="10">
                    <c:v>0.73189252709999997</c:v>
                  </c:pt>
                  <c:pt idx="11">
                    <c:v>0.83612351460000001</c:v>
                  </c:pt>
                  <c:pt idx="13">
                    <c:v>1.0468512201</c:v>
                  </c:pt>
                  <c:pt idx="14">
                    <c:v>3.6422782725</c:v>
                  </c:pt>
                </c:numCache>
                <c:extLst/>
              </c:numRef>
            </c:minus>
            <c:spPr>
              <a:noFill/>
              <a:ln w="12700" cap="flat" cmpd="sng" algn="ctr">
                <a:solidFill>
                  <a:schemeClr val="accent3"/>
                </a:solidFill>
                <a:round/>
              </a:ln>
              <a:effectLst/>
            </c:spPr>
          </c:errBars>
          <c:cat>
            <c:strLit>
              <c:ptCount val="15"/>
              <c:pt idx="0">
                <c:v>Oct-23</c:v>
              </c:pt>
              <c:pt idx="1">
                <c:v>Nov-23</c:v>
              </c:pt>
              <c:pt idx="2">
                <c:v>Dec-23</c:v>
              </c:pt>
              <c:pt idx="3">
                <c:v>Jan-24</c:v>
              </c:pt>
              <c:pt idx="4">
                <c:v>Feb-24</c:v>
              </c:pt>
              <c:pt idx="5">
                <c:v>Mar-24</c:v>
              </c:pt>
              <c:pt idx="6">
                <c:v>Apr-24</c:v>
              </c:pt>
              <c:pt idx="7">
                <c:v>May-24</c:v>
              </c:pt>
              <c:pt idx="8">
                <c:v>Jun-24</c:v>
              </c:pt>
              <c:pt idx="9">
                <c:v>Jul-24</c:v>
              </c:pt>
              <c:pt idx="10">
                <c:v>Aug-24</c:v>
              </c:pt>
              <c:pt idx="11">
                <c:v>Sep-24</c:v>
              </c:pt>
              <c:pt idx="12">
                <c:v>Oct-24</c:v>
              </c:pt>
              <c:pt idx="13">
                <c:v>Nov-24</c:v>
              </c:pt>
              <c:pt idx="14">
                <c:v>Dec-24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Sheet2!$C$290:$C$433</c:f>
              <c:numCache>
                <c:formatCode>General</c:formatCode>
                <c:ptCount val="15"/>
                <c:pt idx="0">
                  <c:v>0.81600000380000004</c:v>
                </c:pt>
                <c:pt idx="1">
                  <c:v>1.1454545476</c:v>
                </c:pt>
                <c:pt idx="2">
                  <c:v>1.3083333372999999</c:v>
                </c:pt>
                <c:pt idx="3">
                  <c:v>0.67272728140000004</c:v>
                </c:pt>
                <c:pt idx="4">
                  <c:v>1.6999999732</c:v>
                </c:pt>
                <c:pt idx="5">
                  <c:v>0.91111111639999998</c:v>
                </c:pt>
                <c:pt idx="6">
                  <c:v>1.1666666667000001</c:v>
                </c:pt>
                <c:pt idx="7">
                  <c:v>0.58181817970000005</c:v>
                </c:pt>
                <c:pt idx="8">
                  <c:v>0.66250000890000005</c:v>
                </c:pt>
                <c:pt idx="9">
                  <c:v>1.0200000048</c:v>
                </c:pt>
                <c:pt idx="10">
                  <c:v>1.1300000190999999</c:v>
                </c:pt>
                <c:pt idx="11">
                  <c:v>0.90769229490000003</c:v>
                </c:pt>
                <c:pt idx="13">
                  <c:v>0.76153846889999999</c:v>
                </c:pt>
                <c:pt idx="14">
                  <c:v>2.1428571599000001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E236-4E2E-BD6A-5673299CEDEB}"/>
            </c:ext>
          </c:extLst>
        </c:ser>
        <c:ser>
          <c:idx val="3"/>
          <c:order val="3"/>
          <c:tx>
            <c:v>West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Sheet2!$D$434:$D$577</c:f>
                <c:numCache>
                  <c:formatCode>General</c:formatCode>
                  <c:ptCount val="15"/>
                  <c:pt idx="0">
                    <c:v>2.8777544468</c:v>
                  </c:pt>
                  <c:pt idx="1">
                    <c:v>0.38890873809999998</c:v>
                  </c:pt>
                  <c:pt idx="2">
                    <c:v>0.69282033909999996</c:v>
                  </c:pt>
                  <c:pt idx="3">
                    <c:v>0.81000685719999999</c:v>
                  </c:pt>
                  <c:pt idx="4">
                    <c:v>1.5448444026999999</c:v>
                  </c:pt>
                  <c:pt idx="5">
                    <c:v>0.85329129690000005</c:v>
                  </c:pt>
                  <c:pt idx="6">
                    <c:v>0.56421037389999995</c:v>
                  </c:pt>
                  <c:pt idx="7">
                    <c:v>0.35355339060000002</c:v>
                  </c:pt>
                  <c:pt idx="8">
                    <c:v>0.44095855179999999</c:v>
                  </c:pt>
                  <c:pt idx="9">
                    <c:v>0.53569048019999999</c:v>
                  </c:pt>
                  <c:pt idx="10">
                    <c:v>0.51754916949999996</c:v>
                  </c:pt>
                  <c:pt idx="11">
                    <c:v>1.5121327502999999</c:v>
                  </c:pt>
                  <c:pt idx="12">
                    <c:v>0.70763760170000001</c:v>
                  </c:pt>
                  <c:pt idx="13">
                    <c:v>1.761305715</c:v>
                  </c:pt>
                  <c:pt idx="14">
                    <c:v>0.44721359550000001</c:v>
                  </c:pt>
                </c:numCache>
                <c:extLst/>
              </c:numRef>
            </c:plus>
            <c:minus>
              <c:numRef>
                <c:f>Sheet2!$D$434:$D$577</c:f>
                <c:numCache>
                  <c:formatCode>General</c:formatCode>
                  <c:ptCount val="15"/>
                  <c:pt idx="0">
                    <c:v>2.8777544468</c:v>
                  </c:pt>
                  <c:pt idx="1">
                    <c:v>0.38890873809999998</c:v>
                  </c:pt>
                  <c:pt idx="2">
                    <c:v>0.69282033909999996</c:v>
                  </c:pt>
                  <c:pt idx="3">
                    <c:v>0.81000685719999999</c:v>
                  </c:pt>
                  <c:pt idx="4">
                    <c:v>1.5448444026999999</c:v>
                  </c:pt>
                  <c:pt idx="5">
                    <c:v>0.85329129690000005</c:v>
                  </c:pt>
                  <c:pt idx="6">
                    <c:v>0.56421037389999995</c:v>
                  </c:pt>
                  <c:pt idx="7">
                    <c:v>0.35355339060000002</c:v>
                  </c:pt>
                  <c:pt idx="8">
                    <c:v>0.44095855179999999</c:v>
                  </c:pt>
                  <c:pt idx="9">
                    <c:v>0.53569048019999999</c:v>
                  </c:pt>
                  <c:pt idx="10">
                    <c:v>0.51754916949999996</c:v>
                  </c:pt>
                  <c:pt idx="11">
                    <c:v>1.5121327502999999</c:v>
                  </c:pt>
                  <c:pt idx="12">
                    <c:v>0.70763760170000001</c:v>
                  </c:pt>
                  <c:pt idx="13">
                    <c:v>1.761305715</c:v>
                  </c:pt>
                  <c:pt idx="14">
                    <c:v>0.44721359550000001</c:v>
                  </c:pt>
                </c:numCache>
                <c:extLst/>
              </c:numRef>
            </c:minus>
            <c:spPr>
              <a:noFill/>
              <a:ln w="12700" cap="flat" cmpd="sng" algn="ctr">
                <a:solidFill>
                  <a:schemeClr val="accent4"/>
                </a:solidFill>
                <a:round/>
              </a:ln>
              <a:effectLst/>
            </c:spPr>
          </c:errBars>
          <c:cat>
            <c:strLit>
              <c:ptCount val="15"/>
              <c:pt idx="0">
                <c:v>Oct-23</c:v>
              </c:pt>
              <c:pt idx="1">
                <c:v>Nov-23</c:v>
              </c:pt>
              <c:pt idx="2">
                <c:v>Dec-23</c:v>
              </c:pt>
              <c:pt idx="3">
                <c:v>Jan-24</c:v>
              </c:pt>
              <c:pt idx="4">
                <c:v>Feb-24</c:v>
              </c:pt>
              <c:pt idx="5">
                <c:v>Mar-24</c:v>
              </c:pt>
              <c:pt idx="6">
                <c:v>Apr-24</c:v>
              </c:pt>
              <c:pt idx="7">
                <c:v>May-24</c:v>
              </c:pt>
              <c:pt idx="8">
                <c:v>Jun-24</c:v>
              </c:pt>
              <c:pt idx="9">
                <c:v>Jul-24</c:v>
              </c:pt>
              <c:pt idx="10">
                <c:v>Aug-24</c:v>
              </c:pt>
              <c:pt idx="11">
                <c:v>Sep-24</c:v>
              </c:pt>
              <c:pt idx="12">
                <c:v>Oct-24</c:v>
              </c:pt>
              <c:pt idx="13">
                <c:v>Nov-24</c:v>
              </c:pt>
              <c:pt idx="14">
                <c:v>Dec-24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Sheet2!$C$434:$C$577</c:f>
              <c:numCache>
                <c:formatCode>General</c:formatCode>
                <c:ptCount val="15"/>
                <c:pt idx="0">
                  <c:v>1.3166666759000001</c:v>
                </c:pt>
                <c:pt idx="1">
                  <c:v>0.13750000300000001</c:v>
                </c:pt>
                <c:pt idx="2">
                  <c:v>0.40000001019999998</c:v>
                </c:pt>
                <c:pt idx="3">
                  <c:v>0.88888888889999995</c:v>
                </c:pt>
                <c:pt idx="4">
                  <c:v>1.01764707</c:v>
                </c:pt>
                <c:pt idx="5">
                  <c:v>0.75833332539999998</c:v>
                </c:pt>
                <c:pt idx="6">
                  <c:v>0.50000000919999998</c:v>
                </c:pt>
                <c:pt idx="7">
                  <c:v>0.125</c:v>
                </c:pt>
                <c:pt idx="8">
                  <c:v>0.22222222220000001</c:v>
                </c:pt>
                <c:pt idx="9">
                  <c:v>0.38750000299999998</c:v>
                </c:pt>
                <c:pt idx="10">
                  <c:v>0.375</c:v>
                </c:pt>
                <c:pt idx="11">
                  <c:v>1.1363636472</c:v>
                </c:pt>
                <c:pt idx="12">
                  <c:v>0.45652173909999999</c:v>
                </c:pt>
                <c:pt idx="13">
                  <c:v>1.0285714354</c:v>
                </c:pt>
                <c:pt idx="14">
                  <c:v>0.2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E236-4E2E-BD6A-5673299CED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57097231"/>
        <c:axId val="1957097647"/>
      </c:lineChart>
      <c:dateAx>
        <c:axId val="1957097231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7097647"/>
        <c:crosses val="autoZero"/>
        <c:auto val="1"/>
        <c:lblOffset val="100"/>
        <c:baseTimeUnit val="months"/>
        <c:majorUnit val="1"/>
        <c:majorTimeUnit val="months"/>
      </c:dateAx>
      <c:valAx>
        <c:axId val="1957097647"/>
        <c:scaling>
          <c:orientation val="minMax"/>
          <c:max val="5"/>
          <c:min val="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PPB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7097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0525355906353338"/>
          <c:y val="0.16712136364675351"/>
          <c:w val="0.38993555314097977"/>
          <c:h val="4.70129927341505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DON -</a:t>
            </a:r>
            <a:r>
              <a:rPr lang="en-US" sz="1800" b="1" baseline="0" dirty="0"/>
              <a:t> Region and Year</a:t>
            </a:r>
          </a:p>
          <a:p>
            <a:pPr>
              <a:defRPr sz="1800" b="1"/>
            </a:pPr>
            <a:r>
              <a:rPr lang="zh-CN" altLang="en-US" sz="1800" b="1" baseline="0" dirty="0"/>
              <a:t>镰刀菌</a:t>
            </a:r>
            <a:r>
              <a:rPr lang="en-US" altLang="zh-CN" sz="1800" b="1" baseline="0" dirty="0"/>
              <a:t>-</a:t>
            </a:r>
            <a:r>
              <a:rPr lang="zh-CN" altLang="en-US" sz="1800" b="1" baseline="0" dirty="0"/>
              <a:t>地区年份</a:t>
            </a:r>
            <a:endParaRPr lang="en-US" sz="1800" b="1" dirty="0"/>
          </a:p>
        </c:rich>
      </c:tx>
      <c:layout>
        <c:manualLayout>
          <c:xMode val="edge"/>
          <c:yMode val="edge"/>
          <c:x val="0.35836096935491346"/>
          <c:y val="3.66867264101821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859241674433931E-2"/>
          <c:y val="0.12821685899514482"/>
          <c:w val="0.9081558877599889"/>
          <c:h val="0.77968031995447384"/>
        </c:manualLayout>
      </c:layout>
      <c:lineChart>
        <c:grouping val="standard"/>
        <c:varyColors val="0"/>
        <c:ser>
          <c:idx val="0"/>
          <c:order val="0"/>
          <c:tx>
            <c:v>East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Sheet2!$F$2:$F$145</c:f>
                <c:numCache>
                  <c:formatCode>General</c:formatCode>
                  <c:ptCount val="144"/>
                  <c:pt idx="0">
                    <c:v>1.3311464266999999</c:v>
                  </c:pt>
                  <c:pt idx="1">
                    <c:v>1.0715858886</c:v>
                  </c:pt>
                  <c:pt idx="2">
                    <c:v>1.0743049232999999</c:v>
                  </c:pt>
                  <c:pt idx="3">
                    <c:v>1.1531186472999999</c:v>
                  </c:pt>
                  <c:pt idx="4">
                    <c:v>0.8293811043</c:v>
                  </c:pt>
                  <c:pt idx="5">
                    <c:v>0.82770974809999998</c:v>
                  </c:pt>
                  <c:pt idx="6">
                    <c:v>0.9699563792</c:v>
                  </c:pt>
                  <c:pt idx="7">
                    <c:v>1.0694184784</c:v>
                  </c:pt>
                  <c:pt idx="8">
                    <c:v>1.0011254963</c:v>
                  </c:pt>
                  <c:pt idx="9">
                    <c:v>0.89506403379999999</c:v>
                  </c:pt>
                  <c:pt idx="10">
                    <c:v>0.49899899780000001</c:v>
                  </c:pt>
                  <c:pt idx="11">
                    <c:v>0.52811844600000002</c:v>
                  </c:pt>
                  <c:pt idx="12">
                    <c:v>0.37772817790000002</c:v>
                  </c:pt>
                  <c:pt idx="13">
                    <c:v>0.43211950700000001</c:v>
                  </c:pt>
                  <c:pt idx="14">
                    <c:v>0.4840306908</c:v>
                  </c:pt>
                  <c:pt idx="15">
                    <c:v>0.48333334090000002</c:v>
                  </c:pt>
                  <c:pt idx="16">
                    <c:v>0.48166378970000001</c:v>
                  </c:pt>
                  <c:pt idx="17">
                    <c:v>0.53445395490000003</c:v>
                  </c:pt>
                  <c:pt idx="18">
                    <c:v>0.44239608759999999</c:v>
                  </c:pt>
                  <c:pt idx="19">
                    <c:v>0.54924189000000001</c:v>
                  </c:pt>
                  <c:pt idx="20">
                    <c:v>0.44746762909999999</c:v>
                  </c:pt>
                  <c:pt idx="21">
                    <c:v>0.72943742170000003</c:v>
                  </c:pt>
                  <c:pt idx="22">
                    <c:v>1.9674922144</c:v>
                  </c:pt>
                  <c:pt idx="23">
                    <c:v>2.9141536910000001</c:v>
                  </c:pt>
                  <c:pt idx="24">
                    <c:v>2.8236018231000002</c:v>
                  </c:pt>
                  <c:pt idx="25">
                    <c:v>2.2455883168000002</c:v>
                  </c:pt>
                  <c:pt idx="26">
                    <c:v>2.0385703409999998</c:v>
                  </c:pt>
                  <c:pt idx="27">
                    <c:v>1.9238272242000001</c:v>
                  </c:pt>
                  <c:pt idx="28">
                    <c:v>1.8530455584000001</c:v>
                  </c:pt>
                  <c:pt idx="29">
                    <c:v>2.0604476370999998</c:v>
                  </c:pt>
                  <c:pt idx="30">
                    <c:v>2.1977894159</c:v>
                  </c:pt>
                  <c:pt idx="31">
                    <c:v>2.0611999014000002</c:v>
                  </c:pt>
                  <c:pt idx="32">
                    <c:v>2.4718782636999999</c:v>
                  </c:pt>
                  <c:pt idx="33">
                    <c:v>2.5055526933999999</c:v>
                  </c:pt>
                  <c:pt idx="34">
                    <c:v>3.363591735</c:v>
                  </c:pt>
                  <c:pt idx="35">
                    <c:v>4.6802292419000002</c:v>
                  </c:pt>
                  <c:pt idx="36">
                    <c:v>3.7187961614999998</c:v>
                  </c:pt>
                  <c:pt idx="37">
                    <c:v>2.6441130493</c:v>
                  </c:pt>
                  <c:pt idx="38">
                    <c:v>2.7591107859999999</c:v>
                  </c:pt>
                  <c:pt idx="39">
                    <c:v>6.5236910154999999</c:v>
                  </c:pt>
                  <c:pt idx="40">
                    <c:v>3.1237919680999999</c:v>
                  </c:pt>
                  <c:pt idx="41">
                    <c:v>4.9060817976999997</c:v>
                  </c:pt>
                  <c:pt idx="42">
                    <c:v>2.8806055276000002</c:v>
                  </c:pt>
                  <c:pt idx="43">
                    <c:v>4.4795832479</c:v>
                  </c:pt>
                  <c:pt idx="44">
                    <c:v>5.1041532325999999</c:v>
                  </c:pt>
                  <c:pt idx="45">
                    <c:v>5.0335507946</c:v>
                  </c:pt>
                  <c:pt idx="46">
                    <c:v>4.0746915782000004</c:v>
                  </c:pt>
                  <c:pt idx="47">
                    <c:v>3.1191729349999999</c:v>
                  </c:pt>
                  <c:pt idx="48">
                    <c:v>3.6065911064999998</c:v>
                  </c:pt>
                  <c:pt idx="49">
                    <c:v>4.2023143375999998</c:v>
                  </c:pt>
                  <c:pt idx="50">
                    <c:v>3.5205264936999998</c:v>
                  </c:pt>
                  <c:pt idx="51">
                    <c:v>3.5051427097999999</c:v>
                  </c:pt>
                  <c:pt idx="52">
                    <c:v>3.3750061472000001</c:v>
                  </c:pt>
                  <c:pt idx="53">
                    <c:v>4.4222920980999998</c:v>
                  </c:pt>
                  <c:pt idx="54">
                    <c:v>3.6784137513999999</c:v>
                  </c:pt>
                  <c:pt idx="55">
                    <c:v>3.4892213351999999</c:v>
                  </c:pt>
                  <c:pt idx="56">
                    <c:v>2.9988885739</c:v>
                  </c:pt>
                  <c:pt idx="57">
                    <c:v>4.1360980030999999</c:v>
                  </c:pt>
                  <c:pt idx="58">
                    <c:v>2.6430959308999999</c:v>
                  </c:pt>
                  <c:pt idx="59">
                    <c:v>3.8417505902000002</c:v>
                  </c:pt>
                  <c:pt idx="60">
                    <c:v>4.001494546</c:v>
                  </c:pt>
                  <c:pt idx="61">
                    <c:v>6.2200518476999997</c:v>
                  </c:pt>
                  <c:pt idx="62">
                    <c:v>4.0970153999000001</c:v>
                  </c:pt>
                  <c:pt idx="63">
                    <c:v>3.5628022829999999</c:v>
                  </c:pt>
                  <c:pt idx="64">
                    <c:v>3.1996527386000002</c:v>
                  </c:pt>
                  <c:pt idx="65">
                    <c:v>7.3922258441000004</c:v>
                  </c:pt>
                  <c:pt idx="66">
                    <c:v>3.4863654342000001</c:v>
                  </c:pt>
                  <c:pt idx="67">
                    <c:v>8.0027081102000004</c:v>
                  </c:pt>
                  <c:pt idx="68">
                    <c:v>5.5223686632</c:v>
                  </c:pt>
                  <c:pt idx="69">
                    <c:v>4.3213838563999998</c:v>
                  </c:pt>
                  <c:pt idx="70">
                    <c:v>6.2850613236999999</c:v>
                  </c:pt>
                  <c:pt idx="71">
                    <c:v>8.3732139413999995</c:v>
                  </c:pt>
                  <c:pt idx="72">
                    <c:v>9.7462755845999993</c:v>
                  </c:pt>
                  <c:pt idx="73">
                    <c:v>8.9503878611999994</c:v>
                  </c:pt>
                  <c:pt idx="74">
                    <c:v>9.4368207878000003</c:v>
                  </c:pt>
                  <c:pt idx="75">
                    <c:v>6.9938860919000003</c:v>
                  </c:pt>
                  <c:pt idx="76">
                    <c:v>9.8410874269999997</c:v>
                  </c:pt>
                  <c:pt idx="77">
                    <c:v>5.6985586291999999</c:v>
                  </c:pt>
                  <c:pt idx="78">
                    <c:v>7.2637991956999999</c:v>
                  </c:pt>
                  <c:pt idx="79">
                    <c:v>8.3200161671000004</c:v>
                  </c:pt>
                  <c:pt idx="80">
                    <c:v>6.3995028967999996</c:v>
                  </c:pt>
                  <c:pt idx="81">
                    <c:v>8.9068992710000003</c:v>
                  </c:pt>
                  <c:pt idx="82">
                    <c:v>3.9402683019000002</c:v>
                  </c:pt>
                  <c:pt idx="83">
                    <c:v>1.2851286231000001</c:v>
                  </c:pt>
                  <c:pt idx="84">
                    <c:v>1.7657229533000001</c:v>
                  </c:pt>
                  <c:pt idx="85">
                    <c:v>2.2377444941000002</c:v>
                  </c:pt>
                  <c:pt idx="86">
                    <c:v>3.3740342335000002</c:v>
                  </c:pt>
                  <c:pt idx="87">
                    <c:v>2.9466688720000001</c:v>
                  </c:pt>
                  <c:pt idx="88">
                    <c:v>4.0671155635999998</c:v>
                  </c:pt>
                  <c:pt idx="89">
                    <c:v>2.2391537972000002</c:v>
                  </c:pt>
                  <c:pt idx="90">
                    <c:v>2.9705398082999999</c:v>
                  </c:pt>
                  <c:pt idx="91">
                    <c:v>3.1110114941</c:v>
                  </c:pt>
                  <c:pt idx="92">
                    <c:v>3.5704142629</c:v>
                  </c:pt>
                  <c:pt idx="93">
                    <c:v>2.1704070986000001</c:v>
                  </c:pt>
                  <c:pt idx="94">
                    <c:v>8.2257258726</c:v>
                  </c:pt>
                  <c:pt idx="95">
                    <c:v>16.225626295000001</c:v>
                  </c:pt>
                  <c:pt idx="96">
                    <c:v>13.346396314</c:v>
                  </c:pt>
                  <c:pt idx="97">
                    <c:v>13.650564118</c:v>
                  </c:pt>
                  <c:pt idx="98">
                    <c:v>10.136462031000001</c:v>
                  </c:pt>
                  <c:pt idx="99">
                    <c:v>13.731993317000001</c:v>
                  </c:pt>
                  <c:pt idx="100">
                    <c:v>13.775755097999999</c:v>
                  </c:pt>
                  <c:pt idx="101">
                    <c:v>7.6396406371000003</c:v>
                  </c:pt>
                  <c:pt idx="102">
                    <c:v>10.073435577</c:v>
                  </c:pt>
                  <c:pt idx="103">
                    <c:v>10.627718132</c:v>
                  </c:pt>
                  <c:pt idx="104">
                    <c:v>7.4751713055</c:v>
                  </c:pt>
                  <c:pt idx="105">
                    <c:v>4.4298494054999997</c:v>
                  </c:pt>
                  <c:pt idx="106">
                    <c:v>1.2547346997</c:v>
                  </c:pt>
                  <c:pt idx="107">
                    <c:v>1.8768323439000001</c:v>
                  </c:pt>
                  <c:pt idx="108">
                    <c:v>1.8489486718000001</c:v>
                  </c:pt>
                  <c:pt idx="109">
                    <c:v>1.4841920935999999</c:v>
                  </c:pt>
                  <c:pt idx="110">
                    <c:v>1.8767932809000001</c:v>
                  </c:pt>
                  <c:pt idx="111">
                    <c:v>1.4941822736000001</c:v>
                  </c:pt>
                  <c:pt idx="112">
                    <c:v>1.4445508753</c:v>
                  </c:pt>
                  <c:pt idx="113">
                    <c:v>1.8226241066</c:v>
                  </c:pt>
                  <c:pt idx="114">
                    <c:v>1.4932930900000001</c:v>
                  </c:pt>
                  <c:pt idx="115">
                    <c:v>1.5355419152000001</c:v>
                  </c:pt>
                  <c:pt idx="116">
                    <c:v>2.0622582629999999</c:v>
                  </c:pt>
                  <c:pt idx="117">
                    <c:v>3.3711906910999998</c:v>
                  </c:pt>
                  <c:pt idx="118">
                    <c:v>7.5968279624999999</c:v>
                  </c:pt>
                  <c:pt idx="119">
                    <c:v>6.5011426381000001</c:v>
                  </c:pt>
                  <c:pt idx="120">
                    <c:v>6.0155847379000003</c:v>
                  </c:pt>
                  <c:pt idx="121">
                    <c:v>6.6610676976000001</c:v>
                  </c:pt>
                  <c:pt idx="122">
                    <c:v>5.3646476721000003</c:v>
                  </c:pt>
                  <c:pt idx="123">
                    <c:v>4.8409615994999999</c:v>
                  </c:pt>
                  <c:pt idx="124">
                    <c:v>4.7155727036000004</c:v>
                  </c:pt>
                  <c:pt idx="125">
                    <c:v>4.7024107731999996</c:v>
                  </c:pt>
                  <c:pt idx="126">
                    <c:v>5.6667824624999996</c:v>
                  </c:pt>
                  <c:pt idx="127">
                    <c:v>4.5014341347000002</c:v>
                  </c:pt>
                  <c:pt idx="128">
                    <c:v>4.2322702141999997</c:v>
                  </c:pt>
                  <c:pt idx="129">
                    <c:v>4.3370120724000003</c:v>
                  </c:pt>
                  <c:pt idx="130">
                    <c:v>4.9115025020000003</c:v>
                  </c:pt>
                  <c:pt idx="131">
                    <c:v>3.7630908026999998</c:v>
                  </c:pt>
                  <c:pt idx="132">
                    <c:v>3.4742309362000001</c:v>
                  </c:pt>
                  <c:pt idx="133">
                    <c:v>3.3596816811000001</c:v>
                  </c:pt>
                  <c:pt idx="134">
                    <c:v>4.0242652265999999</c:v>
                  </c:pt>
                  <c:pt idx="135">
                    <c:v>4.7005785643999998</c:v>
                  </c:pt>
                  <c:pt idx="136">
                    <c:v>4.9479279636999998</c:v>
                  </c:pt>
                  <c:pt idx="137">
                    <c:v>5.0138404631000002</c:v>
                  </c:pt>
                  <c:pt idx="138">
                    <c:v>6.4120254442000002</c:v>
                  </c:pt>
                  <c:pt idx="139">
                    <c:v>6.0755432622000001</c:v>
                  </c:pt>
                  <c:pt idx="140">
                    <c:v>5.7517577125999999</c:v>
                  </c:pt>
                  <c:pt idx="141">
                    <c:v>4.4350732951999996</c:v>
                  </c:pt>
                  <c:pt idx="142">
                    <c:v>1.9630692748</c:v>
                  </c:pt>
                  <c:pt idx="143">
                    <c:v>1.8289341593999999</c:v>
                  </c:pt>
                </c:numCache>
              </c:numRef>
            </c:plus>
            <c:minus>
              <c:numRef>
                <c:f>Sheet2!$F$2:$F$145</c:f>
                <c:numCache>
                  <c:formatCode>General</c:formatCode>
                  <c:ptCount val="144"/>
                  <c:pt idx="0">
                    <c:v>1.3311464266999999</c:v>
                  </c:pt>
                  <c:pt idx="1">
                    <c:v>1.0715858886</c:v>
                  </c:pt>
                  <c:pt idx="2">
                    <c:v>1.0743049232999999</c:v>
                  </c:pt>
                  <c:pt idx="3">
                    <c:v>1.1531186472999999</c:v>
                  </c:pt>
                  <c:pt idx="4">
                    <c:v>0.8293811043</c:v>
                  </c:pt>
                  <c:pt idx="5">
                    <c:v>0.82770974809999998</c:v>
                  </c:pt>
                  <c:pt idx="6">
                    <c:v>0.9699563792</c:v>
                  </c:pt>
                  <c:pt idx="7">
                    <c:v>1.0694184784</c:v>
                  </c:pt>
                  <c:pt idx="8">
                    <c:v>1.0011254963</c:v>
                  </c:pt>
                  <c:pt idx="9">
                    <c:v>0.89506403379999999</c:v>
                  </c:pt>
                  <c:pt idx="10">
                    <c:v>0.49899899780000001</c:v>
                  </c:pt>
                  <c:pt idx="11">
                    <c:v>0.52811844600000002</c:v>
                  </c:pt>
                  <c:pt idx="12">
                    <c:v>0.37772817790000002</c:v>
                  </c:pt>
                  <c:pt idx="13">
                    <c:v>0.43211950700000001</c:v>
                  </c:pt>
                  <c:pt idx="14">
                    <c:v>0.4840306908</c:v>
                  </c:pt>
                  <c:pt idx="15">
                    <c:v>0.48333334090000002</c:v>
                  </c:pt>
                  <c:pt idx="16">
                    <c:v>0.48166378970000001</c:v>
                  </c:pt>
                  <c:pt idx="17">
                    <c:v>0.53445395490000003</c:v>
                  </c:pt>
                  <c:pt idx="18">
                    <c:v>0.44239608759999999</c:v>
                  </c:pt>
                  <c:pt idx="19">
                    <c:v>0.54924189000000001</c:v>
                  </c:pt>
                  <c:pt idx="20">
                    <c:v>0.44746762909999999</c:v>
                  </c:pt>
                  <c:pt idx="21">
                    <c:v>0.72943742170000003</c:v>
                  </c:pt>
                  <c:pt idx="22">
                    <c:v>1.9674922144</c:v>
                  </c:pt>
                  <c:pt idx="23">
                    <c:v>2.9141536910000001</c:v>
                  </c:pt>
                  <c:pt idx="24">
                    <c:v>2.8236018231000002</c:v>
                  </c:pt>
                  <c:pt idx="25">
                    <c:v>2.2455883168000002</c:v>
                  </c:pt>
                  <c:pt idx="26">
                    <c:v>2.0385703409999998</c:v>
                  </c:pt>
                  <c:pt idx="27">
                    <c:v>1.9238272242000001</c:v>
                  </c:pt>
                  <c:pt idx="28">
                    <c:v>1.8530455584000001</c:v>
                  </c:pt>
                  <c:pt idx="29">
                    <c:v>2.0604476370999998</c:v>
                  </c:pt>
                  <c:pt idx="30">
                    <c:v>2.1977894159</c:v>
                  </c:pt>
                  <c:pt idx="31">
                    <c:v>2.0611999014000002</c:v>
                  </c:pt>
                  <c:pt idx="32">
                    <c:v>2.4718782636999999</c:v>
                  </c:pt>
                  <c:pt idx="33">
                    <c:v>2.5055526933999999</c:v>
                  </c:pt>
                  <c:pt idx="34">
                    <c:v>3.363591735</c:v>
                  </c:pt>
                  <c:pt idx="35">
                    <c:v>4.6802292419000002</c:v>
                  </c:pt>
                  <c:pt idx="36">
                    <c:v>3.7187961614999998</c:v>
                  </c:pt>
                  <c:pt idx="37">
                    <c:v>2.6441130493</c:v>
                  </c:pt>
                  <c:pt idx="38">
                    <c:v>2.7591107859999999</c:v>
                  </c:pt>
                  <c:pt idx="39">
                    <c:v>6.5236910154999999</c:v>
                  </c:pt>
                  <c:pt idx="40">
                    <c:v>3.1237919680999999</c:v>
                  </c:pt>
                  <c:pt idx="41">
                    <c:v>4.9060817976999997</c:v>
                  </c:pt>
                  <c:pt idx="42">
                    <c:v>2.8806055276000002</c:v>
                  </c:pt>
                  <c:pt idx="43">
                    <c:v>4.4795832479</c:v>
                  </c:pt>
                  <c:pt idx="44">
                    <c:v>5.1041532325999999</c:v>
                  </c:pt>
                  <c:pt idx="45">
                    <c:v>5.0335507946</c:v>
                  </c:pt>
                  <c:pt idx="46">
                    <c:v>4.0746915782000004</c:v>
                  </c:pt>
                  <c:pt idx="47">
                    <c:v>3.1191729349999999</c:v>
                  </c:pt>
                  <c:pt idx="48">
                    <c:v>3.6065911064999998</c:v>
                  </c:pt>
                  <c:pt idx="49">
                    <c:v>4.2023143375999998</c:v>
                  </c:pt>
                  <c:pt idx="50">
                    <c:v>3.5205264936999998</c:v>
                  </c:pt>
                  <c:pt idx="51">
                    <c:v>3.5051427097999999</c:v>
                  </c:pt>
                  <c:pt idx="52">
                    <c:v>3.3750061472000001</c:v>
                  </c:pt>
                  <c:pt idx="53">
                    <c:v>4.4222920980999998</c:v>
                  </c:pt>
                  <c:pt idx="54">
                    <c:v>3.6784137513999999</c:v>
                  </c:pt>
                  <c:pt idx="55">
                    <c:v>3.4892213351999999</c:v>
                  </c:pt>
                  <c:pt idx="56">
                    <c:v>2.9988885739</c:v>
                  </c:pt>
                  <c:pt idx="57">
                    <c:v>4.1360980030999999</c:v>
                  </c:pt>
                  <c:pt idx="58">
                    <c:v>2.6430959308999999</c:v>
                  </c:pt>
                  <c:pt idx="59">
                    <c:v>3.8417505902000002</c:v>
                  </c:pt>
                  <c:pt idx="60">
                    <c:v>4.001494546</c:v>
                  </c:pt>
                  <c:pt idx="61">
                    <c:v>6.2200518476999997</c:v>
                  </c:pt>
                  <c:pt idx="62">
                    <c:v>4.0970153999000001</c:v>
                  </c:pt>
                  <c:pt idx="63">
                    <c:v>3.5628022829999999</c:v>
                  </c:pt>
                  <c:pt idx="64">
                    <c:v>3.1996527386000002</c:v>
                  </c:pt>
                  <c:pt idx="65">
                    <c:v>7.3922258441000004</c:v>
                  </c:pt>
                  <c:pt idx="66">
                    <c:v>3.4863654342000001</c:v>
                  </c:pt>
                  <c:pt idx="67">
                    <c:v>8.0027081102000004</c:v>
                  </c:pt>
                  <c:pt idx="68">
                    <c:v>5.5223686632</c:v>
                  </c:pt>
                  <c:pt idx="69">
                    <c:v>4.3213838563999998</c:v>
                  </c:pt>
                  <c:pt idx="70">
                    <c:v>6.2850613236999999</c:v>
                  </c:pt>
                  <c:pt idx="71">
                    <c:v>8.3732139413999995</c:v>
                  </c:pt>
                  <c:pt idx="72">
                    <c:v>9.7462755845999993</c:v>
                  </c:pt>
                  <c:pt idx="73">
                    <c:v>8.9503878611999994</c:v>
                  </c:pt>
                  <c:pt idx="74">
                    <c:v>9.4368207878000003</c:v>
                  </c:pt>
                  <c:pt idx="75">
                    <c:v>6.9938860919000003</c:v>
                  </c:pt>
                  <c:pt idx="76">
                    <c:v>9.8410874269999997</c:v>
                  </c:pt>
                  <c:pt idx="77">
                    <c:v>5.6985586291999999</c:v>
                  </c:pt>
                  <c:pt idx="78">
                    <c:v>7.2637991956999999</c:v>
                  </c:pt>
                  <c:pt idx="79">
                    <c:v>8.3200161671000004</c:v>
                  </c:pt>
                  <c:pt idx="80">
                    <c:v>6.3995028967999996</c:v>
                  </c:pt>
                  <c:pt idx="81">
                    <c:v>8.9068992710000003</c:v>
                  </c:pt>
                  <c:pt idx="82">
                    <c:v>3.9402683019000002</c:v>
                  </c:pt>
                  <c:pt idx="83">
                    <c:v>1.2851286231000001</c:v>
                  </c:pt>
                  <c:pt idx="84">
                    <c:v>1.7657229533000001</c:v>
                  </c:pt>
                  <c:pt idx="85">
                    <c:v>2.2377444941000002</c:v>
                  </c:pt>
                  <c:pt idx="86">
                    <c:v>3.3740342335000002</c:v>
                  </c:pt>
                  <c:pt idx="87">
                    <c:v>2.9466688720000001</c:v>
                  </c:pt>
                  <c:pt idx="88">
                    <c:v>4.0671155635999998</c:v>
                  </c:pt>
                  <c:pt idx="89">
                    <c:v>2.2391537972000002</c:v>
                  </c:pt>
                  <c:pt idx="90">
                    <c:v>2.9705398082999999</c:v>
                  </c:pt>
                  <c:pt idx="91">
                    <c:v>3.1110114941</c:v>
                  </c:pt>
                  <c:pt idx="92">
                    <c:v>3.5704142629</c:v>
                  </c:pt>
                  <c:pt idx="93">
                    <c:v>2.1704070986000001</c:v>
                  </c:pt>
                  <c:pt idx="94">
                    <c:v>8.2257258726</c:v>
                  </c:pt>
                  <c:pt idx="95">
                    <c:v>16.225626295000001</c:v>
                  </c:pt>
                  <c:pt idx="96">
                    <c:v>13.346396314</c:v>
                  </c:pt>
                  <c:pt idx="97">
                    <c:v>13.650564118</c:v>
                  </c:pt>
                  <c:pt idx="98">
                    <c:v>10.136462031000001</c:v>
                  </c:pt>
                  <c:pt idx="99">
                    <c:v>13.731993317000001</c:v>
                  </c:pt>
                  <c:pt idx="100">
                    <c:v>13.775755097999999</c:v>
                  </c:pt>
                  <c:pt idx="101">
                    <c:v>7.6396406371000003</c:v>
                  </c:pt>
                  <c:pt idx="102">
                    <c:v>10.073435577</c:v>
                  </c:pt>
                  <c:pt idx="103">
                    <c:v>10.627718132</c:v>
                  </c:pt>
                  <c:pt idx="104">
                    <c:v>7.4751713055</c:v>
                  </c:pt>
                  <c:pt idx="105">
                    <c:v>4.4298494054999997</c:v>
                  </c:pt>
                  <c:pt idx="106">
                    <c:v>1.2547346997</c:v>
                  </c:pt>
                  <c:pt idx="107">
                    <c:v>1.8768323439000001</c:v>
                  </c:pt>
                  <c:pt idx="108">
                    <c:v>1.8489486718000001</c:v>
                  </c:pt>
                  <c:pt idx="109">
                    <c:v>1.4841920935999999</c:v>
                  </c:pt>
                  <c:pt idx="110">
                    <c:v>1.8767932809000001</c:v>
                  </c:pt>
                  <c:pt idx="111">
                    <c:v>1.4941822736000001</c:v>
                  </c:pt>
                  <c:pt idx="112">
                    <c:v>1.4445508753</c:v>
                  </c:pt>
                  <c:pt idx="113">
                    <c:v>1.8226241066</c:v>
                  </c:pt>
                  <c:pt idx="114">
                    <c:v>1.4932930900000001</c:v>
                  </c:pt>
                  <c:pt idx="115">
                    <c:v>1.5355419152000001</c:v>
                  </c:pt>
                  <c:pt idx="116">
                    <c:v>2.0622582629999999</c:v>
                  </c:pt>
                  <c:pt idx="117">
                    <c:v>3.3711906910999998</c:v>
                  </c:pt>
                  <c:pt idx="118">
                    <c:v>7.5968279624999999</c:v>
                  </c:pt>
                  <c:pt idx="119">
                    <c:v>6.5011426381000001</c:v>
                  </c:pt>
                  <c:pt idx="120">
                    <c:v>6.0155847379000003</c:v>
                  </c:pt>
                  <c:pt idx="121">
                    <c:v>6.6610676976000001</c:v>
                  </c:pt>
                  <c:pt idx="122">
                    <c:v>5.3646476721000003</c:v>
                  </c:pt>
                  <c:pt idx="123">
                    <c:v>4.8409615994999999</c:v>
                  </c:pt>
                  <c:pt idx="124">
                    <c:v>4.7155727036000004</c:v>
                  </c:pt>
                  <c:pt idx="125">
                    <c:v>4.7024107731999996</c:v>
                  </c:pt>
                  <c:pt idx="126">
                    <c:v>5.6667824624999996</c:v>
                  </c:pt>
                  <c:pt idx="127">
                    <c:v>4.5014341347000002</c:v>
                  </c:pt>
                  <c:pt idx="128">
                    <c:v>4.2322702141999997</c:v>
                  </c:pt>
                  <c:pt idx="129">
                    <c:v>4.3370120724000003</c:v>
                  </c:pt>
                  <c:pt idx="130">
                    <c:v>4.9115025020000003</c:v>
                  </c:pt>
                  <c:pt idx="131">
                    <c:v>3.7630908026999998</c:v>
                  </c:pt>
                  <c:pt idx="132">
                    <c:v>3.4742309362000001</c:v>
                  </c:pt>
                  <c:pt idx="133">
                    <c:v>3.3596816811000001</c:v>
                  </c:pt>
                  <c:pt idx="134">
                    <c:v>4.0242652265999999</c:v>
                  </c:pt>
                  <c:pt idx="135">
                    <c:v>4.7005785643999998</c:v>
                  </c:pt>
                  <c:pt idx="136">
                    <c:v>4.9479279636999998</c:v>
                  </c:pt>
                  <c:pt idx="137">
                    <c:v>5.0138404631000002</c:v>
                  </c:pt>
                  <c:pt idx="138">
                    <c:v>6.4120254442000002</c:v>
                  </c:pt>
                  <c:pt idx="139">
                    <c:v>6.0755432622000001</c:v>
                  </c:pt>
                  <c:pt idx="140">
                    <c:v>5.7517577125999999</c:v>
                  </c:pt>
                  <c:pt idx="141">
                    <c:v>4.4350732951999996</c:v>
                  </c:pt>
                  <c:pt idx="142">
                    <c:v>1.9630692748</c:v>
                  </c:pt>
                  <c:pt idx="143">
                    <c:v>1.8289341593999999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accent1"/>
                </a:solidFill>
                <a:round/>
              </a:ln>
              <a:effectLst/>
            </c:spPr>
          </c:errBars>
          <c:cat>
            <c:numRef>
              <c:f>Sheet2!$A$2:$A$145</c:f>
              <c:numCache>
                <c:formatCode>mmm\-yy</c:formatCode>
                <c:ptCount val="14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  <c:pt idx="24">
                  <c:v>42005</c:v>
                </c:pt>
                <c:pt idx="25">
                  <c:v>42036</c:v>
                </c:pt>
                <c:pt idx="26">
                  <c:v>42064</c:v>
                </c:pt>
                <c:pt idx="27">
                  <c:v>42095</c:v>
                </c:pt>
                <c:pt idx="28">
                  <c:v>42125</c:v>
                </c:pt>
                <c:pt idx="29">
                  <c:v>42156</c:v>
                </c:pt>
                <c:pt idx="30">
                  <c:v>42186</c:v>
                </c:pt>
                <c:pt idx="31">
                  <c:v>42217</c:v>
                </c:pt>
                <c:pt idx="32">
                  <c:v>42248</c:v>
                </c:pt>
                <c:pt idx="33">
                  <c:v>42278</c:v>
                </c:pt>
                <c:pt idx="34">
                  <c:v>42309</c:v>
                </c:pt>
                <c:pt idx="35">
                  <c:v>42339</c:v>
                </c:pt>
                <c:pt idx="36">
                  <c:v>42370</c:v>
                </c:pt>
                <c:pt idx="37">
                  <c:v>42401</c:v>
                </c:pt>
                <c:pt idx="38">
                  <c:v>42430</c:v>
                </c:pt>
                <c:pt idx="39">
                  <c:v>42461</c:v>
                </c:pt>
                <c:pt idx="40">
                  <c:v>42491</c:v>
                </c:pt>
                <c:pt idx="41">
                  <c:v>42522</c:v>
                </c:pt>
                <c:pt idx="42">
                  <c:v>42552</c:v>
                </c:pt>
                <c:pt idx="43">
                  <c:v>42583</c:v>
                </c:pt>
                <c:pt idx="44">
                  <c:v>42614</c:v>
                </c:pt>
                <c:pt idx="45">
                  <c:v>42644</c:v>
                </c:pt>
                <c:pt idx="46">
                  <c:v>42675</c:v>
                </c:pt>
                <c:pt idx="47">
                  <c:v>42705</c:v>
                </c:pt>
                <c:pt idx="48">
                  <c:v>42736</c:v>
                </c:pt>
                <c:pt idx="49">
                  <c:v>42767</c:v>
                </c:pt>
                <c:pt idx="50">
                  <c:v>42795</c:v>
                </c:pt>
                <c:pt idx="51">
                  <c:v>42826</c:v>
                </c:pt>
                <c:pt idx="52">
                  <c:v>42856</c:v>
                </c:pt>
                <c:pt idx="53">
                  <c:v>42887</c:v>
                </c:pt>
                <c:pt idx="54">
                  <c:v>42917</c:v>
                </c:pt>
                <c:pt idx="55">
                  <c:v>42948</c:v>
                </c:pt>
                <c:pt idx="56">
                  <c:v>42979</c:v>
                </c:pt>
                <c:pt idx="57">
                  <c:v>43009</c:v>
                </c:pt>
                <c:pt idx="58">
                  <c:v>43040</c:v>
                </c:pt>
                <c:pt idx="59">
                  <c:v>43070</c:v>
                </c:pt>
                <c:pt idx="60">
                  <c:v>43101</c:v>
                </c:pt>
                <c:pt idx="61">
                  <c:v>43132</c:v>
                </c:pt>
                <c:pt idx="62">
                  <c:v>43160</c:v>
                </c:pt>
                <c:pt idx="63">
                  <c:v>43191</c:v>
                </c:pt>
                <c:pt idx="64">
                  <c:v>43221</c:v>
                </c:pt>
                <c:pt idx="65">
                  <c:v>43252</c:v>
                </c:pt>
                <c:pt idx="66">
                  <c:v>43282</c:v>
                </c:pt>
                <c:pt idx="67">
                  <c:v>43313</c:v>
                </c:pt>
                <c:pt idx="68">
                  <c:v>43344</c:v>
                </c:pt>
                <c:pt idx="69">
                  <c:v>43374</c:v>
                </c:pt>
                <c:pt idx="70">
                  <c:v>43405</c:v>
                </c:pt>
                <c:pt idx="71">
                  <c:v>43435</c:v>
                </c:pt>
                <c:pt idx="72">
                  <c:v>43466</c:v>
                </c:pt>
                <c:pt idx="73">
                  <c:v>43497</c:v>
                </c:pt>
                <c:pt idx="74">
                  <c:v>43525</c:v>
                </c:pt>
                <c:pt idx="75">
                  <c:v>43556</c:v>
                </c:pt>
                <c:pt idx="76">
                  <c:v>43586</c:v>
                </c:pt>
                <c:pt idx="77">
                  <c:v>43617</c:v>
                </c:pt>
                <c:pt idx="78">
                  <c:v>43647</c:v>
                </c:pt>
                <c:pt idx="79">
                  <c:v>43678</c:v>
                </c:pt>
                <c:pt idx="80">
                  <c:v>43709</c:v>
                </c:pt>
                <c:pt idx="81">
                  <c:v>43739</c:v>
                </c:pt>
                <c:pt idx="82">
                  <c:v>43770</c:v>
                </c:pt>
                <c:pt idx="83">
                  <c:v>43800</c:v>
                </c:pt>
                <c:pt idx="84">
                  <c:v>43831</c:v>
                </c:pt>
                <c:pt idx="85">
                  <c:v>43862</c:v>
                </c:pt>
                <c:pt idx="86">
                  <c:v>43891</c:v>
                </c:pt>
                <c:pt idx="87">
                  <c:v>43922</c:v>
                </c:pt>
                <c:pt idx="88">
                  <c:v>43952</c:v>
                </c:pt>
                <c:pt idx="89">
                  <c:v>43983</c:v>
                </c:pt>
                <c:pt idx="90">
                  <c:v>44013</c:v>
                </c:pt>
                <c:pt idx="91">
                  <c:v>44044</c:v>
                </c:pt>
                <c:pt idx="92">
                  <c:v>44075</c:v>
                </c:pt>
                <c:pt idx="93">
                  <c:v>44105</c:v>
                </c:pt>
                <c:pt idx="94">
                  <c:v>44136</c:v>
                </c:pt>
                <c:pt idx="95">
                  <c:v>44166</c:v>
                </c:pt>
                <c:pt idx="96">
                  <c:v>44197</c:v>
                </c:pt>
                <c:pt idx="97">
                  <c:v>44228</c:v>
                </c:pt>
                <c:pt idx="98">
                  <c:v>44256</c:v>
                </c:pt>
                <c:pt idx="99">
                  <c:v>44287</c:v>
                </c:pt>
                <c:pt idx="100">
                  <c:v>44317</c:v>
                </c:pt>
                <c:pt idx="101">
                  <c:v>44348</c:v>
                </c:pt>
                <c:pt idx="102">
                  <c:v>44378</c:v>
                </c:pt>
                <c:pt idx="103">
                  <c:v>44409</c:v>
                </c:pt>
                <c:pt idx="104">
                  <c:v>44440</c:v>
                </c:pt>
                <c:pt idx="105">
                  <c:v>44470</c:v>
                </c:pt>
                <c:pt idx="106">
                  <c:v>44501</c:v>
                </c:pt>
                <c:pt idx="107">
                  <c:v>44531</c:v>
                </c:pt>
                <c:pt idx="108">
                  <c:v>44562</c:v>
                </c:pt>
                <c:pt idx="109">
                  <c:v>44593</c:v>
                </c:pt>
                <c:pt idx="110">
                  <c:v>44621</c:v>
                </c:pt>
                <c:pt idx="111">
                  <c:v>44652</c:v>
                </c:pt>
                <c:pt idx="112">
                  <c:v>44682</c:v>
                </c:pt>
                <c:pt idx="113">
                  <c:v>44713</c:v>
                </c:pt>
                <c:pt idx="114">
                  <c:v>44743</c:v>
                </c:pt>
                <c:pt idx="115">
                  <c:v>44774</c:v>
                </c:pt>
                <c:pt idx="116">
                  <c:v>44805</c:v>
                </c:pt>
                <c:pt idx="117">
                  <c:v>44835</c:v>
                </c:pt>
                <c:pt idx="118">
                  <c:v>44866</c:v>
                </c:pt>
                <c:pt idx="119">
                  <c:v>44896</c:v>
                </c:pt>
                <c:pt idx="120">
                  <c:v>44927</c:v>
                </c:pt>
                <c:pt idx="121">
                  <c:v>44958</c:v>
                </c:pt>
                <c:pt idx="122">
                  <c:v>44986</c:v>
                </c:pt>
                <c:pt idx="123">
                  <c:v>45017</c:v>
                </c:pt>
                <c:pt idx="124">
                  <c:v>45047</c:v>
                </c:pt>
                <c:pt idx="125">
                  <c:v>45078</c:v>
                </c:pt>
                <c:pt idx="126">
                  <c:v>45108</c:v>
                </c:pt>
                <c:pt idx="127">
                  <c:v>45139</c:v>
                </c:pt>
                <c:pt idx="128">
                  <c:v>45170</c:v>
                </c:pt>
                <c:pt idx="129">
                  <c:v>45200</c:v>
                </c:pt>
                <c:pt idx="130">
                  <c:v>45231</c:v>
                </c:pt>
                <c:pt idx="131">
                  <c:v>45261</c:v>
                </c:pt>
                <c:pt idx="132">
                  <c:v>45292</c:v>
                </c:pt>
                <c:pt idx="133">
                  <c:v>45323</c:v>
                </c:pt>
                <c:pt idx="134">
                  <c:v>45352</c:v>
                </c:pt>
                <c:pt idx="135">
                  <c:v>45383</c:v>
                </c:pt>
                <c:pt idx="136">
                  <c:v>45413</c:v>
                </c:pt>
                <c:pt idx="137">
                  <c:v>45444</c:v>
                </c:pt>
                <c:pt idx="138">
                  <c:v>45474</c:v>
                </c:pt>
                <c:pt idx="139">
                  <c:v>45505</c:v>
                </c:pt>
                <c:pt idx="140">
                  <c:v>45536</c:v>
                </c:pt>
                <c:pt idx="141">
                  <c:v>45566</c:v>
                </c:pt>
                <c:pt idx="142">
                  <c:v>45597</c:v>
                </c:pt>
                <c:pt idx="143">
                  <c:v>45627</c:v>
                </c:pt>
              </c:numCache>
            </c:numRef>
          </c:cat>
          <c:val>
            <c:numRef>
              <c:f>Sheet2!$E$2:$E$145</c:f>
              <c:numCache>
                <c:formatCode>General</c:formatCode>
                <c:ptCount val="144"/>
                <c:pt idx="0">
                  <c:v>4.1151515570999999</c:v>
                </c:pt>
                <c:pt idx="1">
                  <c:v>3.6593750045000002</c:v>
                </c:pt>
                <c:pt idx="2">
                  <c:v>3.2481481526999998</c:v>
                </c:pt>
                <c:pt idx="3">
                  <c:v>3.4944444762</c:v>
                </c:pt>
                <c:pt idx="4">
                  <c:v>3.3888888740000001</c:v>
                </c:pt>
                <c:pt idx="5">
                  <c:v>3.3200000007999999</c:v>
                </c:pt>
                <c:pt idx="6">
                  <c:v>3.2807692289000001</c:v>
                </c:pt>
                <c:pt idx="7">
                  <c:v>3.3967741709000001</c:v>
                </c:pt>
                <c:pt idx="8">
                  <c:v>3.0675675692</c:v>
                </c:pt>
                <c:pt idx="9">
                  <c:v>2.0037037134000002</c:v>
                </c:pt>
                <c:pt idx="10">
                  <c:v>1.3300000042</c:v>
                </c:pt>
                <c:pt idx="11">
                  <c:v>1.0909090814</c:v>
                </c:pt>
                <c:pt idx="12">
                  <c:v>0.76250001229999997</c:v>
                </c:pt>
                <c:pt idx="13">
                  <c:v>1.1545454507999999</c:v>
                </c:pt>
                <c:pt idx="14">
                  <c:v>1.2000000125000001</c:v>
                </c:pt>
                <c:pt idx="15">
                  <c:v>0.81111111570000005</c:v>
                </c:pt>
                <c:pt idx="16">
                  <c:v>0.90000001839999999</c:v>
                </c:pt>
                <c:pt idx="17">
                  <c:v>0.96923078019999998</c:v>
                </c:pt>
                <c:pt idx="18">
                  <c:v>0.87142859610000001</c:v>
                </c:pt>
                <c:pt idx="19">
                  <c:v>0.81666666769999996</c:v>
                </c:pt>
                <c:pt idx="20">
                  <c:v>1.0750000128999999</c:v>
                </c:pt>
                <c:pt idx="21">
                  <c:v>1.6949999988</c:v>
                </c:pt>
                <c:pt idx="22">
                  <c:v>4.7555555679000001</c:v>
                </c:pt>
                <c:pt idx="23">
                  <c:v>6.0187499969999996</c:v>
                </c:pt>
                <c:pt idx="24">
                  <c:v>6.1999999881000001</c:v>
                </c:pt>
                <c:pt idx="25">
                  <c:v>6.2600000619999996</c:v>
                </c:pt>
                <c:pt idx="26">
                  <c:v>5.1923076372999999</c:v>
                </c:pt>
                <c:pt idx="27">
                  <c:v>5.1888889074</c:v>
                </c:pt>
                <c:pt idx="28">
                  <c:v>5.1400000333999998</c:v>
                </c:pt>
                <c:pt idx="29">
                  <c:v>5.7099999665999999</c:v>
                </c:pt>
                <c:pt idx="30">
                  <c:v>5.6555555925999998</c:v>
                </c:pt>
                <c:pt idx="31">
                  <c:v>5.3636363528000004</c:v>
                </c:pt>
                <c:pt idx="32">
                  <c:v>4.9727272445999997</c:v>
                </c:pt>
                <c:pt idx="33">
                  <c:v>3.1823529426000001</c:v>
                </c:pt>
                <c:pt idx="34">
                  <c:v>3.19999996</c:v>
                </c:pt>
                <c:pt idx="35">
                  <c:v>3.9636363765999998</c:v>
                </c:pt>
                <c:pt idx="36">
                  <c:v>2.8500000060000001</c:v>
                </c:pt>
                <c:pt idx="37">
                  <c:v>2.4250000379999999</c:v>
                </c:pt>
                <c:pt idx="38">
                  <c:v>2.4538461427999998</c:v>
                </c:pt>
                <c:pt idx="39">
                  <c:v>4.5363636016999997</c:v>
                </c:pt>
                <c:pt idx="40">
                  <c:v>2.6153845695000002</c:v>
                </c:pt>
                <c:pt idx="41">
                  <c:v>2.9818182533000002</c:v>
                </c:pt>
                <c:pt idx="42">
                  <c:v>2.2299999595000002</c:v>
                </c:pt>
                <c:pt idx="43">
                  <c:v>3.0999999557</c:v>
                </c:pt>
                <c:pt idx="44">
                  <c:v>3.6714285441999999</c:v>
                </c:pt>
                <c:pt idx="45">
                  <c:v>6.5611111389000003</c:v>
                </c:pt>
                <c:pt idx="46">
                  <c:v>9.4852941877999992</c:v>
                </c:pt>
                <c:pt idx="47">
                  <c:v>9.1421051526999992</c:v>
                </c:pt>
                <c:pt idx="48">
                  <c:v>11.374999881000001</c:v>
                </c:pt>
                <c:pt idx="49">
                  <c:v>10.922222401999999</c:v>
                </c:pt>
                <c:pt idx="50">
                  <c:v>9.6375001072999993</c:v>
                </c:pt>
                <c:pt idx="51">
                  <c:v>11.346153809</c:v>
                </c:pt>
                <c:pt idx="52">
                  <c:v>10.066666603</c:v>
                </c:pt>
                <c:pt idx="53">
                  <c:v>11</c:v>
                </c:pt>
                <c:pt idx="54">
                  <c:v>10.645454622999999</c:v>
                </c:pt>
                <c:pt idx="55">
                  <c:v>10.066666762000001</c:v>
                </c:pt>
                <c:pt idx="56">
                  <c:v>9</c:v>
                </c:pt>
                <c:pt idx="57">
                  <c:v>6.5692307949000002</c:v>
                </c:pt>
                <c:pt idx="58">
                  <c:v>4.1294117815</c:v>
                </c:pt>
                <c:pt idx="59">
                  <c:v>4.0714285543999997</c:v>
                </c:pt>
                <c:pt idx="60">
                  <c:v>4.9437500126999998</c:v>
                </c:pt>
                <c:pt idx="61">
                  <c:v>6.328571277</c:v>
                </c:pt>
                <c:pt idx="62">
                  <c:v>3.7374999672000002</c:v>
                </c:pt>
                <c:pt idx="63">
                  <c:v>4.2583333352999997</c:v>
                </c:pt>
                <c:pt idx="64">
                  <c:v>3.8444444603000001</c:v>
                </c:pt>
                <c:pt idx="65">
                  <c:v>5.4000000237999997</c:v>
                </c:pt>
                <c:pt idx="66">
                  <c:v>4.1153846612000002</c:v>
                </c:pt>
                <c:pt idx="67">
                  <c:v>7.7666667301999999</c:v>
                </c:pt>
                <c:pt idx="68">
                  <c:v>4.7899999619000004</c:v>
                </c:pt>
                <c:pt idx="69">
                  <c:v>6.8538461281999998</c:v>
                </c:pt>
                <c:pt idx="70">
                  <c:v>6.0799998283000001</c:v>
                </c:pt>
                <c:pt idx="71">
                  <c:v>9.6749999224999996</c:v>
                </c:pt>
                <c:pt idx="72">
                  <c:v>12.209999943</c:v>
                </c:pt>
                <c:pt idx="73">
                  <c:v>10.650000024000001</c:v>
                </c:pt>
                <c:pt idx="74">
                  <c:v>11.123076806</c:v>
                </c:pt>
                <c:pt idx="75">
                  <c:v>11.777777671999999</c:v>
                </c:pt>
                <c:pt idx="76">
                  <c:v>10.220000028999999</c:v>
                </c:pt>
                <c:pt idx="77">
                  <c:v>9.375</c:v>
                </c:pt>
                <c:pt idx="78">
                  <c:v>8.2444445027000004</c:v>
                </c:pt>
                <c:pt idx="79">
                  <c:v>8.7666668097000002</c:v>
                </c:pt>
                <c:pt idx="80">
                  <c:v>8.5181818875000008</c:v>
                </c:pt>
                <c:pt idx="81">
                  <c:v>8.7428571497000007</c:v>
                </c:pt>
                <c:pt idx="82">
                  <c:v>5.3999999762000002</c:v>
                </c:pt>
                <c:pt idx="83">
                  <c:v>3.7399999619000002</c:v>
                </c:pt>
                <c:pt idx="84">
                  <c:v>3.4555555450000002</c:v>
                </c:pt>
                <c:pt idx="85">
                  <c:v>4.4000000688999998</c:v>
                </c:pt>
                <c:pt idx="86">
                  <c:v>4.9874999821000001</c:v>
                </c:pt>
                <c:pt idx="87">
                  <c:v>4.6500000357999998</c:v>
                </c:pt>
                <c:pt idx="88">
                  <c:v>4.6857143130000001</c:v>
                </c:pt>
                <c:pt idx="89">
                  <c:v>2.7333333492</c:v>
                </c:pt>
                <c:pt idx="90">
                  <c:v>4.3124999552999999</c:v>
                </c:pt>
                <c:pt idx="91">
                  <c:v>4.3874999731999997</c:v>
                </c:pt>
                <c:pt idx="92">
                  <c:v>4.8250001073000002</c:v>
                </c:pt>
                <c:pt idx="93">
                  <c:v>4.5200000048</c:v>
                </c:pt>
                <c:pt idx="94">
                  <c:v>9.1615385642000007</c:v>
                </c:pt>
                <c:pt idx="95">
                  <c:v>20.066666523999999</c:v>
                </c:pt>
                <c:pt idx="96">
                  <c:v>16.441666781999999</c:v>
                </c:pt>
                <c:pt idx="97">
                  <c:v>14.530000305</c:v>
                </c:pt>
                <c:pt idx="98">
                  <c:v>10.62500006</c:v>
                </c:pt>
                <c:pt idx="99">
                  <c:v>11.38181823</c:v>
                </c:pt>
                <c:pt idx="100">
                  <c:v>10.650000006000001</c:v>
                </c:pt>
                <c:pt idx="101">
                  <c:v>7.4125001132000001</c:v>
                </c:pt>
                <c:pt idx="102">
                  <c:v>9.3374999463999995</c:v>
                </c:pt>
                <c:pt idx="103">
                  <c:v>8.7375000118999999</c:v>
                </c:pt>
                <c:pt idx="104">
                  <c:v>6.5473684197999997</c:v>
                </c:pt>
                <c:pt idx="105">
                  <c:v>5.2631577881</c:v>
                </c:pt>
                <c:pt idx="106">
                  <c:v>3.6538462089000001</c:v>
                </c:pt>
                <c:pt idx="107">
                  <c:v>4.2999999787999998</c:v>
                </c:pt>
                <c:pt idx="108">
                  <c:v>4.2888889312999998</c:v>
                </c:pt>
                <c:pt idx="109">
                  <c:v>4.7250000237999998</c:v>
                </c:pt>
                <c:pt idx="110">
                  <c:v>5.0000000529999999</c:v>
                </c:pt>
                <c:pt idx="111">
                  <c:v>6.0483870891000002</c:v>
                </c:pt>
                <c:pt idx="112">
                  <c:v>4.0545454024999996</c:v>
                </c:pt>
                <c:pt idx="113">
                  <c:v>4.3937500268000003</c:v>
                </c:pt>
                <c:pt idx="114">
                  <c:v>4.1083333392999997</c:v>
                </c:pt>
                <c:pt idx="115">
                  <c:v>3.9300000071999999</c:v>
                </c:pt>
                <c:pt idx="116">
                  <c:v>4.4909091320999996</c:v>
                </c:pt>
                <c:pt idx="117">
                  <c:v>7.0647058766999997</c:v>
                </c:pt>
                <c:pt idx="118">
                  <c:v>14.111111155</c:v>
                </c:pt>
                <c:pt idx="119">
                  <c:v>15.952631673999999</c:v>
                </c:pt>
                <c:pt idx="120">
                  <c:v>16.03846141</c:v>
                </c:pt>
                <c:pt idx="121">
                  <c:v>14.387499988</c:v>
                </c:pt>
                <c:pt idx="122">
                  <c:v>12.077777729999999</c:v>
                </c:pt>
                <c:pt idx="123">
                  <c:v>10.590909134</c:v>
                </c:pt>
                <c:pt idx="124">
                  <c:v>13.693750128</c:v>
                </c:pt>
                <c:pt idx="125">
                  <c:v>12.913333352</c:v>
                </c:pt>
                <c:pt idx="126">
                  <c:v>13.783333182</c:v>
                </c:pt>
                <c:pt idx="127">
                  <c:v>11.709091056</c:v>
                </c:pt>
                <c:pt idx="128">
                  <c:v>9.3100000142999999</c:v>
                </c:pt>
                <c:pt idx="129">
                  <c:v>9.5444445278999996</c:v>
                </c:pt>
                <c:pt idx="130">
                  <c:v>16.199999872999999</c:v>
                </c:pt>
                <c:pt idx="131">
                  <c:v>14.409090981</c:v>
                </c:pt>
                <c:pt idx="132">
                  <c:v>14.083999971000001</c:v>
                </c:pt>
                <c:pt idx="133">
                  <c:v>15.58000004</c:v>
                </c:pt>
                <c:pt idx="134">
                  <c:v>14.141666690999999</c:v>
                </c:pt>
                <c:pt idx="135">
                  <c:v>13.089473674000001</c:v>
                </c:pt>
                <c:pt idx="136">
                  <c:v>12.947222180000001</c:v>
                </c:pt>
                <c:pt idx="137">
                  <c:v>13.787671232999999</c:v>
                </c:pt>
                <c:pt idx="138">
                  <c:v>15.080000002</c:v>
                </c:pt>
                <c:pt idx="139">
                  <c:v>14.335849056000001</c:v>
                </c:pt>
                <c:pt idx="140">
                  <c:v>13.602999938</c:v>
                </c:pt>
                <c:pt idx="141">
                  <c:v>8.0152173637999997</c:v>
                </c:pt>
                <c:pt idx="142">
                  <c:v>3.9531250279000001</c:v>
                </c:pt>
                <c:pt idx="143">
                  <c:v>3.2333333359999998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39-4226-8510-36FD1A7AF022}"/>
            </c:ext>
          </c:extLst>
        </c:ser>
        <c:ser>
          <c:idx val="1"/>
          <c:order val="1"/>
          <c:tx>
            <c:v>North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Sheet2!$F$146:$F$289</c:f>
                <c:numCache>
                  <c:formatCode>General</c:formatCode>
                  <c:ptCount val="144"/>
                  <c:pt idx="0">
                    <c:v>0.1069045008</c:v>
                  </c:pt>
                  <c:pt idx="1">
                    <c:v>7.5592895699999996E-2</c:v>
                  </c:pt>
                  <c:pt idx="2">
                    <c:v>6.6022530199999999E-2</c:v>
                  </c:pt>
                  <c:pt idx="3">
                    <c:v>8.3666003899999994E-2</c:v>
                  </c:pt>
                  <c:pt idx="4">
                    <c:v>8.3666003899999994E-2</c:v>
                  </c:pt>
                  <c:pt idx="5">
                    <c:v>0.1095445131</c:v>
                  </c:pt>
                  <c:pt idx="6">
                    <c:v>0.132916018</c:v>
                  </c:pt>
                  <c:pt idx="7">
                    <c:v>8.3666003899999994E-2</c:v>
                  </c:pt>
                  <c:pt idx="8">
                    <c:v>0.100000004</c:v>
                  </c:pt>
                  <c:pt idx="9">
                    <c:v>0.25485756399999998</c:v>
                  </c:pt>
                  <c:pt idx="10">
                    <c:v>0.25884357819999998</c:v>
                  </c:pt>
                  <c:pt idx="11">
                    <c:v>0.14999999689999999</c:v>
                  </c:pt>
                  <c:pt idx="12">
                    <c:v>0.28577379349999998</c:v>
                  </c:pt>
                  <c:pt idx="13">
                    <c:v>0.23021728820000001</c:v>
                  </c:pt>
                  <c:pt idx="14">
                    <c:v>0.23143164860000001</c:v>
                  </c:pt>
                  <c:pt idx="15">
                    <c:v>0.33115956990000001</c:v>
                  </c:pt>
                  <c:pt idx="16">
                    <c:v>0.228035091</c:v>
                  </c:pt>
                  <c:pt idx="17">
                    <c:v>0.1834847785</c:v>
                  </c:pt>
                  <c:pt idx="18">
                    <c:v>0.1923538404</c:v>
                  </c:pt>
                  <c:pt idx="19">
                    <c:v>0.27141604380000001</c:v>
                  </c:pt>
                  <c:pt idx="20">
                    <c:v>0.1897366546</c:v>
                  </c:pt>
                  <c:pt idx="21">
                    <c:v>0.16388148829999999</c:v>
                  </c:pt>
                  <c:pt idx="22">
                    <c:v>0.3577708517</c:v>
                  </c:pt>
                  <c:pt idx="23">
                    <c:v>0.49159603629999998</c:v>
                  </c:pt>
                  <c:pt idx="24">
                    <c:v>0.1949358692</c:v>
                  </c:pt>
                  <c:pt idx="25">
                    <c:v>0.278687395</c:v>
                  </c:pt>
                  <c:pt idx="26">
                    <c:v>0.37947329969999999</c:v>
                  </c:pt>
                  <c:pt idx="27">
                    <c:v>0.27748874559999998</c:v>
                  </c:pt>
                  <c:pt idx="28">
                    <c:v>0.25625508340000003</c:v>
                  </c:pt>
                  <c:pt idx="29">
                    <c:v>0.28702083820000002</c:v>
                  </c:pt>
                  <c:pt idx="30">
                    <c:v>0.35355336739999998</c:v>
                  </c:pt>
                  <c:pt idx="31">
                    <c:v>0.29268868100000001</c:v>
                  </c:pt>
                  <c:pt idx="32">
                    <c:v>0.31251667399999999</c:v>
                  </c:pt>
                  <c:pt idx="33">
                    <c:v>0.27080128339999998</c:v>
                  </c:pt>
                  <c:pt idx="34">
                    <c:v>0.24221201719999999</c:v>
                  </c:pt>
                  <c:pt idx="35">
                    <c:v>0.263944436</c:v>
                  </c:pt>
                  <c:pt idx="36">
                    <c:v>0.16329929670000001</c:v>
                  </c:pt>
                  <c:pt idx="37">
                    <c:v>0.16431674839999999</c:v>
                  </c:pt>
                  <c:pt idx="38">
                    <c:v>0.38815804180000002</c:v>
                  </c:pt>
                  <c:pt idx="39">
                    <c:v>0.17224012120000001</c:v>
                  </c:pt>
                  <c:pt idx="40">
                    <c:v>0.16431677019999999</c:v>
                  </c:pt>
                  <c:pt idx="41">
                    <c:v>0.1516575215</c:v>
                  </c:pt>
                  <c:pt idx="42">
                    <c:v>0.10954453760000001</c:v>
                  </c:pt>
                  <c:pt idx="43">
                    <c:v>0.28751811760000001</c:v>
                  </c:pt>
                  <c:pt idx="44">
                    <c:v>0.37416571640000001</c:v>
                  </c:pt>
                  <c:pt idx="45">
                    <c:v>0.92572363960000004</c:v>
                  </c:pt>
                  <c:pt idx="46">
                    <c:v>1.1504975974</c:v>
                  </c:pt>
                  <c:pt idx="47">
                    <c:v>1.5758038603</c:v>
                  </c:pt>
                  <c:pt idx="48">
                    <c:v>1.3187114288999999</c:v>
                  </c:pt>
                  <c:pt idx="49">
                    <c:v>1.2696236738</c:v>
                  </c:pt>
                  <c:pt idx="50">
                    <c:v>1.4541129478999999</c:v>
                  </c:pt>
                  <c:pt idx="51">
                    <c:v>1.5592020294</c:v>
                  </c:pt>
                  <c:pt idx="52">
                    <c:v>0.98261679010000003</c:v>
                  </c:pt>
                  <c:pt idx="53">
                    <c:v>1.1714866875000001</c:v>
                  </c:pt>
                  <c:pt idx="54">
                    <c:v>1.5799336593</c:v>
                  </c:pt>
                  <c:pt idx="55">
                    <c:v>2.009394618</c:v>
                  </c:pt>
                  <c:pt idx="56">
                    <c:v>1.4207784026000001</c:v>
                  </c:pt>
                  <c:pt idx="57">
                    <c:v>0.82517215180000003</c:v>
                  </c:pt>
                  <c:pt idx="58">
                    <c:v>1.4861176122999999</c:v>
                  </c:pt>
                  <c:pt idx="59">
                    <c:v>0.46666665880000002</c:v>
                  </c:pt>
                  <c:pt idx="60">
                    <c:v>0.37549967010000002</c:v>
                  </c:pt>
                  <c:pt idx="61">
                    <c:v>0.40654371319999999</c:v>
                  </c:pt>
                  <c:pt idx="62">
                    <c:v>0.49441322799999998</c:v>
                  </c:pt>
                  <c:pt idx="63">
                    <c:v>0.64142698229999995</c:v>
                  </c:pt>
                  <c:pt idx="64">
                    <c:v>0.34383457880000001</c:v>
                  </c:pt>
                  <c:pt idx="65">
                    <c:v>0.46398036799999998</c:v>
                  </c:pt>
                  <c:pt idx="66">
                    <c:v>0.34681085439999998</c:v>
                  </c:pt>
                  <c:pt idx="67">
                    <c:v>0.3345809911</c:v>
                  </c:pt>
                  <c:pt idx="68">
                    <c:v>0.47110979559999999</c:v>
                  </c:pt>
                  <c:pt idx="69">
                    <c:v>0.414370978</c:v>
                  </c:pt>
                  <c:pt idx="70">
                    <c:v>1.2368162056000001</c:v>
                  </c:pt>
                  <c:pt idx="71">
                    <c:v>1.0587503481</c:v>
                  </c:pt>
                  <c:pt idx="72">
                    <c:v>0.84976192380000004</c:v>
                  </c:pt>
                  <c:pt idx="73">
                    <c:v>0.53841331699999995</c:v>
                  </c:pt>
                  <c:pt idx="74">
                    <c:v>0.54691947029999999</c:v>
                  </c:pt>
                  <c:pt idx="75">
                    <c:v>0.58813047480000002</c:v>
                  </c:pt>
                  <c:pt idx="76">
                    <c:v>0.595772674</c:v>
                  </c:pt>
                  <c:pt idx="77">
                    <c:v>0.80072084769999996</c:v>
                  </c:pt>
                  <c:pt idx="78">
                    <c:v>0.50887949399999999</c:v>
                  </c:pt>
                  <c:pt idx="79">
                    <c:v>0.45958921450000001</c:v>
                  </c:pt>
                  <c:pt idx="80">
                    <c:v>0.63840749929999996</c:v>
                  </c:pt>
                  <c:pt idx="81">
                    <c:v>0.81798687400000003</c:v>
                  </c:pt>
                  <c:pt idx="82">
                    <c:v>0.91714658589999998</c:v>
                  </c:pt>
                  <c:pt idx="83">
                    <c:v>1.1056329319</c:v>
                  </c:pt>
                  <c:pt idx="84">
                    <c:v>1.1809925751000001</c:v>
                  </c:pt>
                  <c:pt idx="85">
                    <c:v>0.71452467500000005</c:v>
                  </c:pt>
                  <c:pt idx="86">
                    <c:v>1.0217506233</c:v>
                  </c:pt>
                  <c:pt idx="87">
                    <c:v>0.82027868140000004</c:v>
                  </c:pt>
                  <c:pt idx="88">
                    <c:v>0.86429158900000003</c:v>
                  </c:pt>
                  <c:pt idx="89">
                    <c:v>0.84459063440000004</c:v>
                  </c:pt>
                  <c:pt idx="90">
                    <c:v>0.91742394000000005</c:v>
                  </c:pt>
                  <c:pt idx="91">
                    <c:v>1.170754716</c:v>
                  </c:pt>
                  <c:pt idx="92">
                    <c:v>1.0047110927</c:v>
                  </c:pt>
                  <c:pt idx="93">
                    <c:v>0.92319643910000004</c:v>
                  </c:pt>
                  <c:pt idx="94">
                    <c:v>0.45472824429999997</c:v>
                  </c:pt>
                  <c:pt idx="95">
                    <c:v>0.25884357879999997</c:v>
                  </c:pt>
                  <c:pt idx="96">
                    <c:v>0.31622776070000003</c:v>
                  </c:pt>
                  <c:pt idx="97">
                    <c:v>0.48853524040000001</c:v>
                  </c:pt>
                  <c:pt idx="98">
                    <c:v>0.55737482019999995</c:v>
                  </c:pt>
                  <c:pt idx="99">
                    <c:v>0.54191017870000002</c:v>
                  </c:pt>
                  <c:pt idx="100">
                    <c:v>0.56833087069999999</c:v>
                  </c:pt>
                  <c:pt idx="101">
                    <c:v>0.40824828120000001</c:v>
                  </c:pt>
                  <c:pt idx="102">
                    <c:v>0.38297084100000001</c:v>
                  </c:pt>
                  <c:pt idx="103">
                    <c:v>0.24209732689999999</c:v>
                  </c:pt>
                  <c:pt idx="104">
                    <c:v>0.39940432120000002</c:v>
                  </c:pt>
                  <c:pt idx="105">
                    <c:v>0.5976602755</c:v>
                  </c:pt>
                  <c:pt idx="106">
                    <c:v>0.59999999780000002</c:v>
                  </c:pt>
                  <c:pt idx="107">
                    <c:v>0.44541312309999997</c:v>
                  </c:pt>
                  <c:pt idx="108">
                    <c:v>0.4505551961</c:v>
                  </c:pt>
                  <c:pt idx="109">
                    <c:v>0.48476796979999998</c:v>
                  </c:pt>
                  <c:pt idx="110">
                    <c:v>0.65548961510000003</c:v>
                  </c:pt>
                  <c:pt idx="111">
                    <c:v>0.71180525309999998</c:v>
                  </c:pt>
                  <c:pt idx="112">
                    <c:v>0.74677078649999995</c:v>
                  </c:pt>
                  <c:pt idx="113">
                    <c:v>0.49295032010000001</c:v>
                  </c:pt>
                  <c:pt idx="114">
                    <c:v>0.54037022010000002</c:v>
                  </c:pt>
                  <c:pt idx="115">
                    <c:v>0.49441320480000001</c:v>
                  </c:pt>
                  <c:pt idx="116">
                    <c:v>0.53619027210000003</c:v>
                  </c:pt>
                  <c:pt idx="117">
                    <c:v>0.40165100510000001</c:v>
                  </c:pt>
                  <c:pt idx="118">
                    <c:v>0.23754699430000001</c:v>
                  </c:pt>
                  <c:pt idx="119">
                    <c:v>0.4166666517</c:v>
                  </c:pt>
                  <c:pt idx="120">
                    <c:v>0.51961524000000003</c:v>
                  </c:pt>
                  <c:pt idx="121">
                    <c:v>0.33094381449999999</c:v>
                  </c:pt>
                  <c:pt idx="122">
                    <c:v>0.31547394029999998</c:v>
                  </c:pt>
                  <c:pt idx="123">
                    <c:v>0.3162277604</c:v>
                  </c:pt>
                  <c:pt idx="124">
                    <c:v>0.28380531580000001</c:v>
                  </c:pt>
                  <c:pt idx="125">
                    <c:v>0.31287200050000002</c:v>
                  </c:pt>
                  <c:pt idx="126">
                    <c:v>0.39405299529999999</c:v>
                  </c:pt>
                  <c:pt idx="127">
                    <c:v>0.38887300740000003</c:v>
                  </c:pt>
                  <c:pt idx="128">
                    <c:v>0.32304640429999998</c:v>
                  </c:pt>
                  <c:pt idx="129">
                    <c:v>0.25024987310000002</c:v>
                  </c:pt>
                  <c:pt idx="130">
                    <c:v>0.11259916540000001</c:v>
                  </c:pt>
                  <c:pt idx="131">
                    <c:v>0.1000000024</c:v>
                  </c:pt>
                  <c:pt idx="132">
                    <c:v>0.14142135680000001</c:v>
                  </c:pt>
                  <c:pt idx="133">
                    <c:v>0.13017083339999999</c:v>
                  </c:pt>
                  <c:pt idx="134">
                    <c:v>8.3452300199999996E-2</c:v>
                  </c:pt>
                  <c:pt idx="135">
                    <c:v>0.15979898510000001</c:v>
                  </c:pt>
                  <c:pt idx="136">
                    <c:v>9.9103124799999998E-2</c:v>
                  </c:pt>
                  <c:pt idx="137">
                    <c:v>7.5592898500000005E-2</c:v>
                  </c:pt>
                  <c:pt idx="138">
                    <c:v>0.11259916540000001</c:v>
                  </c:pt>
                  <c:pt idx="139">
                    <c:v>7.0710681100000006E-2</c:v>
                  </c:pt>
                  <c:pt idx="140">
                    <c:v>0.11180340330000001</c:v>
                  </c:pt>
                  <c:pt idx="141">
                    <c:v>0.2040711154</c:v>
                  </c:pt>
                  <c:pt idx="142">
                    <c:v>0.26617601569999999</c:v>
                  </c:pt>
                  <c:pt idx="143">
                    <c:v>0.18333332829999999</c:v>
                  </c:pt>
                </c:numCache>
              </c:numRef>
            </c:plus>
            <c:minus>
              <c:numRef>
                <c:f>Sheet2!$F$146:$F$289</c:f>
                <c:numCache>
                  <c:formatCode>General</c:formatCode>
                  <c:ptCount val="144"/>
                  <c:pt idx="0">
                    <c:v>0.1069045008</c:v>
                  </c:pt>
                  <c:pt idx="1">
                    <c:v>7.5592895699999996E-2</c:v>
                  </c:pt>
                  <c:pt idx="2">
                    <c:v>6.6022530199999999E-2</c:v>
                  </c:pt>
                  <c:pt idx="3">
                    <c:v>8.3666003899999994E-2</c:v>
                  </c:pt>
                  <c:pt idx="4">
                    <c:v>8.3666003899999994E-2</c:v>
                  </c:pt>
                  <c:pt idx="5">
                    <c:v>0.1095445131</c:v>
                  </c:pt>
                  <c:pt idx="6">
                    <c:v>0.132916018</c:v>
                  </c:pt>
                  <c:pt idx="7">
                    <c:v>8.3666003899999994E-2</c:v>
                  </c:pt>
                  <c:pt idx="8">
                    <c:v>0.100000004</c:v>
                  </c:pt>
                  <c:pt idx="9">
                    <c:v>0.25485756399999998</c:v>
                  </c:pt>
                  <c:pt idx="10">
                    <c:v>0.25884357819999998</c:v>
                  </c:pt>
                  <c:pt idx="11">
                    <c:v>0.14999999689999999</c:v>
                  </c:pt>
                  <c:pt idx="12">
                    <c:v>0.28577379349999998</c:v>
                  </c:pt>
                  <c:pt idx="13">
                    <c:v>0.23021728820000001</c:v>
                  </c:pt>
                  <c:pt idx="14">
                    <c:v>0.23143164860000001</c:v>
                  </c:pt>
                  <c:pt idx="15">
                    <c:v>0.33115956990000001</c:v>
                  </c:pt>
                  <c:pt idx="16">
                    <c:v>0.228035091</c:v>
                  </c:pt>
                  <c:pt idx="17">
                    <c:v>0.1834847785</c:v>
                  </c:pt>
                  <c:pt idx="18">
                    <c:v>0.1923538404</c:v>
                  </c:pt>
                  <c:pt idx="19">
                    <c:v>0.27141604380000001</c:v>
                  </c:pt>
                  <c:pt idx="20">
                    <c:v>0.1897366546</c:v>
                  </c:pt>
                  <c:pt idx="21">
                    <c:v>0.16388148829999999</c:v>
                  </c:pt>
                  <c:pt idx="22">
                    <c:v>0.3577708517</c:v>
                  </c:pt>
                  <c:pt idx="23">
                    <c:v>0.49159603629999998</c:v>
                  </c:pt>
                  <c:pt idx="24">
                    <c:v>0.1949358692</c:v>
                  </c:pt>
                  <c:pt idx="25">
                    <c:v>0.278687395</c:v>
                  </c:pt>
                  <c:pt idx="26">
                    <c:v>0.37947329969999999</c:v>
                  </c:pt>
                  <c:pt idx="27">
                    <c:v>0.27748874559999998</c:v>
                  </c:pt>
                  <c:pt idx="28">
                    <c:v>0.25625508340000003</c:v>
                  </c:pt>
                  <c:pt idx="29">
                    <c:v>0.28702083820000002</c:v>
                  </c:pt>
                  <c:pt idx="30">
                    <c:v>0.35355336739999998</c:v>
                  </c:pt>
                  <c:pt idx="31">
                    <c:v>0.29268868100000001</c:v>
                  </c:pt>
                  <c:pt idx="32">
                    <c:v>0.31251667399999999</c:v>
                  </c:pt>
                  <c:pt idx="33">
                    <c:v>0.27080128339999998</c:v>
                  </c:pt>
                  <c:pt idx="34">
                    <c:v>0.24221201719999999</c:v>
                  </c:pt>
                  <c:pt idx="35">
                    <c:v>0.263944436</c:v>
                  </c:pt>
                  <c:pt idx="36">
                    <c:v>0.16329929670000001</c:v>
                  </c:pt>
                  <c:pt idx="37">
                    <c:v>0.16431674839999999</c:v>
                  </c:pt>
                  <c:pt idx="38">
                    <c:v>0.38815804180000002</c:v>
                  </c:pt>
                  <c:pt idx="39">
                    <c:v>0.17224012120000001</c:v>
                  </c:pt>
                  <c:pt idx="40">
                    <c:v>0.16431677019999999</c:v>
                  </c:pt>
                  <c:pt idx="41">
                    <c:v>0.1516575215</c:v>
                  </c:pt>
                  <c:pt idx="42">
                    <c:v>0.10954453760000001</c:v>
                  </c:pt>
                  <c:pt idx="43">
                    <c:v>0.28751811760000001</c:v>
                  </c:pt>
                  <c:pt idx="44">
                    <c:v>0.37416571640000001</c:v>
                  </c:pt>
                  <c:pt idx="45">
                    <c:v>0.92572363960000004</c:v>
                  </c:pt>
                  <c:pt idx="46">
                    <c:v>1.1504975974</c:v>
                  </c:pt>
                  <c:pt idx="47">
                    <c:v>1.5758038603</c:v>
                  </c:pt>
                  <c:pt idx="48">
                    <c:v>1.3187114288999999</c:v>
                  </c:pt>
                  <c:pt idx="49">
                    <c:v>1.2696236738</c:v>
                  </c:pt>
                  <c:pt idx="50">
                    <c:v>1.4541129478999999</c:v>
                  </c:pt>
                  <c:pt idx="51">
                    <c:v>1.5592020294</c:v>
                  </c:pt>
                  <c:pt idx="52">
                    <c:v>0.98261679010000003</c:v>
                  </c:pt>
                  <c:pt idx="53">
                    <c:v>1.1714866875000001</c:v>
                  </c:pt>
                  <c:pt idx="54">
                    <c:v>1.5799336593</c:v>
                  </c:pt>
                  <c:pt idx="55">
                    <c:v>2.009394618</c:v>
                  </c:pt>
                  <c:pt idx="56">
                    <c:v>1.4207784026000001</c:v>
                  </c:pt>
                  <c:pt idx="57">
                    <c:v>0.82517215180000003</c:v>
                  </c:pt>
                  <c:pt idx="58">
                    <c:v>1.4861176122999999</c:v>
                  </c:pt>
                  <c:pt idx="59">
                    <c:v>0.46666665880000002</c:v>
                  </c:pt>
                  <c:pt idx="60">
                    <c:v>0.37549967010000002</c:v>
                  </c:pt>
                  <c:pt idx="61">
                    <c:v>0.40654371319999999</c:v>
                  </c:pt>
                  <c:pt idx="62">
                    <c:v>0.49441322799999998</c:v>
                  </c:pt>
                  <c:pt idx="63">
                    <c:v>0.64142698229999995</c:v>
                  </c:pt>
                  <c:pt idx="64">
                    <c:v>0.34383457880000001</c:v>
                  </c:pt>
                  <c:pt idx="65">
                    <c:v>0.46398036799999998</c:v>
                  </c:pt>
                  <c:pt idx="66">
                    <c:v>0.34681085439999998</c:v>
                  </c:pt>
                  <c:pt idx="67">
                    <c:v>0.3345809911</c:v>
                  </c:pt>
                  <c:pt idx="68">
                    <c:v>0.47110979559999999</c:v>
                  </c:pt>
                  <c:pt idx="69">
                    <c:v>0.414370978</c:v>
                  </c:pt>
                  <c:pt idx="70">
                    <c:v>1.2368162056000001</c:v>
                  </c:pt>
                  <c:pt idx="71">
                    <c:v>1.0587503481</c:v>
                  </c:pt>
                  <c:pt idx="72">
                    <c:v>0.84976192380000004</c:v>
                  </c:pt>
                  <c:pt idx="73">
                    <c:v>0.53841331699999995</c:v>
                  </c:pt>
                  <c:pt idx="74">
                    <c:v>0.54691947029999999</c:v>
                  </c:pt>
                  <c:pt idx="75">
                    <c:v>0.58813047480000002</c:v>
                  </c:pt>
                  <c:pt idx="76">
                    <c:v>0.595772674</c:v>
                  </c:pt>
                  <c:pt idx="77">
                    <c:v>0.80072084769999996</c:v>
                  </c:pt>
                  <c:pt idx="78">
                    <c:v>0.50887949399999999</c:v>
                  </c:pt>
                  <c:pt idx="79">
                    <c:v>0.45958921450000001</c:v>
                  </c:pt>
                  <c:pt idx="80">
                    <c:v>0.63840749929999996</c:v>
                  </c:pt>
                  <c:pt idx="81">
                    <c:v>0.81798687400000003</c:v>
                  </c:pt>
                  <c:pt idx="82">
                    <c:v>0.91714658589999998</c:v>
                  </c:pt>
                  <c:pt idx="83">
                    <c:v>1.1056329319</c:v>
                  </c:pt>
                  <c:pt idx="84">
                    <c:v>1.1809925751000001</c:v>
                  </c:pt>
                  <c:pt idx="85">
                    <c:v>0.71452467500000005</c:v>
                  </c:pt>
                  <c:pt idx="86">
                    <c:v>1.0217506233</c:v>
                  </c:pt>
                  <c:pt idx="87">
                    <c:v>0.82027868140000004</c:v>
                  </c:pt>
                  <c:pt idx="88">
                    <c:v>0.86429158900000003</c:v>
                  </c:pt>
                  <c:pt idx="89">
                    <c:v>0.84459063440000004</c:v>
                  </c:pt>
                  <c:pt idx="90">
                    <c:v>0.91742394000000005</c:v>
                  </c:pt>
                  <c:pt idx="91">
                    <c:v>1.170754716</c:v>
                  </c:pt>
                  <c:pt idx="92">
                    <c:v>1.0047110927</c:v>
                  </c:pt>
                  <c:pt idx="93">
                    <c:v>0.92319643910000004</c:v>
                  </c:pt>
                  <c:pt idx="94">
                    <c:v>0.45472824429999997</c:v>
                  </c:pt>
                  <c:pt idx="95">
                    <c:v>0.25884357879999997</c:v>
                  </c:pt>
                  <c:pt idx="96">
                    <c:v>0.31622776070000003</c:v>
                  </c:pt>
                  <c:pt idx="97">
                    <c:v>0.48853524040000001</c:v>
                  </c:pt>
                  <c:pt idx="98">
                    <c:v>0.55737482019999995</c:v>
                  </c:pt>
                  <c:pt idx="99">
                    <c:v>0.54191017870000002</c:v>
                  </c:pt>
                  <c:pt idx="100">
                    <c:v>0.56833087069999999</c:v>
                  </c:pt>
                  <c:pt idx="101">
                    <c:v>0.40824828120000001</c:v>
                  </c:pt>
                  <c:pt idx="102">
                    <c:v>0.38297084100000001</c:v>
                  </c:pt>
                  <c:pt idx="103">
                    <c:v>0.24209732689999999</c:v>
                  </c:pt>
                  <c:pt idx="104">
                    <c:v>0.39940432120000002</c:v>
                  </c:pt>
                  <c:pt idx="105">
                    <c:v>0.5976602755</c:v>
                  </c:pt>
                  <c:pt idx="106">
                    <c:v>0.59999999780000002</c:v>
                  </c:pt>
                  <c:pt idx="107">
                    <c:v>0.44541312309999997</c:v>
                  </c:pt>
                  <c:pt idx="108">
                    <c:v>0.4505551961</c:v>
                  </c:pt>
                  <c:pt idx="109">
                    <c:v>0.48476796979999998</c:v>
                  </c:pt>
                  <c:pt idx="110">
                    <c:v>0.65548961510000003</c:v>
                  </c:pt>
                  <c:pt idx="111">
                    <c:v>0.71180525309999998</c:v>
                  </c:pt>
                  <c:pt idx="112">
                    <c:v>0.74677078649999995</c:v>
                  </c:pt>
                  <c:pt idx="113">
                    <c:v>0.49295032010000001</c:v>
                  </c:pt>
                  <c:pt idx="114">
                    <c:v>0.54037022010000002</c:v>
                  </c:pt>
                  <c:pt idx="115">
                    <c:v>0.49441320480000001</c:v>
                  </c:pt>
                  <c:pt idx="116">
                    <c:v>0.53619027210000003</c:v>
                  </c:pt>
                  <c:pt idx="117">
                    <c:v>0.40165100510000001</c:v>
                  </c:pt>
                  <c:pt idx="118">
                    <c:v>0.23754699430000001</c:v>
                  </c:pt>
                  <c:pt idx="119">
                    <c:v>0.4166666517</c:v>
                  </c:pt>
                  <c:pt idx="120">
                    <c:v>0.51961524000000003</c:v>
                  </c:pt>
                  <c:pt idx="121">
                    <c:v>0.33094381449999999</c:v>
                  </c:pt>
                  <c:pt idx="122">
                    <c:v>0.31547394029999998</c:v>
                  </c:pt>
                  <c:pt idx="123">
                    <c:v>0.3162277604</c:v>
                  </c:pt>
                  <c:pt idx="124">
                    <c:v>0.28380531580000001</c:v>
                  </c:pt>
                  <c:pt idx="125">
                    <c:v>0.31287200050000002</c:v>
                  </c:pt>
                  <c:pt idx="126">
                    <c:v>0.39405299529999999</c:v>
                  </c:pt>
                  <c:pt idx="127">
                    <c:v>0.38887300740000003</c:v>
                  </c:pt>
                  <c:pt idx="128">
                    <c:v>0.32304640429999998</c:v>
                  </c:pt>
                  <c:pt idx="129">
                    <c:v>0.25024987310000002</c:v>
                  </c:pt>
                  <c:pt idx="130">
                    <c:v>0.11259916540000001</c:v>
                  </c:pt>
                  <c:pt idx="131">
                    <c:v>0.1000000024</c:v>
                  </c:pt>
                  <c:pt idx="132">
                    <c:v>0.14142135680000001</c:v>
                  </c:pt>
                  <c:pt idx="133">
                    <c:v>0.13017083339999999</c:v>
                  </c:pt>
                  <c:pt idx="134">
                    <c:v>8.3452300199999996E-2</c:v>
                  </c:pt>
                  <c:pt idx="135">
                    <c:v>0.15979898510000001</c:v>
                  </c:pt>
                  <c:pt idx="136">
                    <c:v>9.9103124799999998E-2</c:v>
                  </c:pt>
                  <c:pt idx="137">
                    <c:v>7.5592898500000005E-2</c:v>
                  </c:pt>
                  <c:pt idx="138">
                    <c:v>0.11259916540000001</c:v>
                  </c:pt>
                  <c:pt idx="139">
                    <c:v>7.0710681100000006E-2</c:v>
                  </c:pt>
                  <c:pt idx="140">
                    <c:v>0.11180340330000001</c:v>
                  </c:pt>
                  <c:pt idx="141">
                    <c:v>0.2040711154</c:v>
                  </c:pt>
                  <c:pt idx="142">
                    <c:v>0.26617601569999999</c:v>
                  </c:pt>
                  <c:pt idx="143">
                    <c:v>0.18333332829999999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accent2"/>
                </a:solidFill>
                <a:round/>
              </a:ln>
              <a:effectLst/>
            </c:spPr>
          </c:errBars>
          <c:val>
            <c:numRef>
              <c:f>Sheet2!$E$146:$E$289</c:f>
              <c:numCache>
                <c:formatCode>General</c:formatCode>
                <c:ptCount val="144"/>
                <c:pt idx="0">
                  <c:v>5.0000001699999998E-2</c:v>
                </c:pt>
                <c:pt idx="1">
                  <c:v>2.8571428999999999E-2</c:v>
                </c:pt>
                <c:pt idx="2">
                  <c:v>5.3846154600000001E-2</c:v>
                </c:pt>
                <c:pt idx="3">
                  <c:v>5.0000000699999998E-2</c:v>
                </c:pt>
                <c:pt idx="4">
                  <c:v>5.0000000699999998E-2</c:v>
                </c:pt>
                <c:pt idx="5">
                  <c:v>8.0000001200000004E-2</c:v>
                </c:pt>
                <c:pt idx="6">
                  <c:v>8.3333335800000005E-2</c:v>
                </c:pt>
                <c:pt idx="7">
                  <c:v>8.0000001200000004E-2</c:v>
                </c:pt>
                <c:pt idx="8">
                  <c:v>0.1000000026</c:v>
                </c:pt>
                <c:pt idx="9">
                  <c:v>0.2266666671</c:v>
                </c:pt>
                <c:pt idx="10">
                  <c:v>0.34999999900000001</c:v>
                </c:pt>
                <c:pt idx="11">
                  <c:v>0.37500000369999997</c:v>
                </c:pt>
                <c:pt idx="12">
                  <c:v>0.41666666540000002</c:v>
                </c:pt>
                <c:pt idx="13">
                  <c:v>0.26000000089999997</c:v>
                </c:pt>
                <c:pt idx="14">
                  <c:v>0.44166667570000001</c:v>
                </c:pt>
                <c:pt idx="15">
                  <c:v>0.28333333129999999</c:v>
                </c:pt>
                <c:pt idx="16">
                  <c:v>0.30000000570000002</c:v>
                </c:pt>
                <c:pt idx="17">
                  <c:v>0.41666666920000001</c:v>
                </c:pt>
                <c:pt idx="18">
                  <c:v>0.18000000120000001</c:v>
                </c:pt>
                <c:pt idx="19">
                  <c:v>0.31666667259999998</c:v>
                </c:pt>
                <c:pt idx="20">
                  <c:v>0.40000000099999999</c:v>
                </c:pt>
                <c:pt idx="21">
                  <c:v>0.36000000339999999</c:v>
                </c:pt>
                <c:pt idx="22">
                  <c:v>0.89999999600000002</c:v>
                </c:pt>
                <c:pt idx="23">
                  <c:v>0.88333334029999999</c:v>
                </c:pt>
                <c:pt idx="24">
                  <c:v>0.7400000095</c:v>
                </c:pt>
                <c:pt idx="25">
                  <c:v>0.5166666768</c:v>
                </c:pt>
                <c:pt idx="26">
                  <c:v>0.59999999159999995</c:v>
                </c:pt>
                <c:pt idx="27">
                  <c:v>0.68000001310000002</c:v>
                </c:pt>
                <c:pt idx="28">
                  <c:v>0.68333333730000001</c:v>
                </c:pt>
                <c:pt idx="29">
                  <c:v>0.57142858419999998</c:v>
                </c:pt>
                <c:pt idx="30">
                  <c:v>0.69999999400000001</c:v>
                </c:pt>
                <c:pt idx="31">
                  <c:v>0.68333333230000004</c:v>
                </c:pt>
                <c:pt idx="32">
                  <c:v>0.68333334720000005</c:v>
                </c:pt>
                <c:pt idx="33">
                  <c:v>0.76666667560000001</c:v>
                </c:pt>
                <c:pt idx="34">
                  <c:v>1.1333333352999999</c:v>
                </c:pt>
                <c:pt idx="35">
                  <c:v>1.1833333472000001</c:v>
                </c:pt>
                <c:pt idx="36">
                  <c:v>1.2666666706</c:v>
                </c:pt>
                <c:pt idx="37">
                  <c:v>1.2499999800999999</c:v>
                </c:pt>
                <c:pt idx="38">
                  <c:v>1.1333333552</c:v>
                </c:pt>
                <c:pt idx="39">
                  <c:v>1.2166666586999999</c:v>
                </c:pt>
                <c:pt idx="40">
                  <c:v>1.0499999921000001</c:v>
                </c:pt>
                <c:pt idx="41">
                  <c:v>1.0400000215</c:v>
                </c:pt>
                <c:pt idx="42">
                  <c:v>1.1000000238000001</c:v>
                </c:pt>
                <c:pt idx="43">
                  <c:v>1.1333333352999999</c:v>
                </c:pt>
                <c:pt idx="44">
                  <c:v>1.2000000119000001</c:v>
                </c:pt>
                <c:pt idx="45">
                  <c:v>1.4625000133999999</c:v>
                </c:pt>
                <c:pt idx="46">
                  <c:v>3.2072222431999999</c:v>
                </c:pt>
                <c:pt idx="47">
                  <c:v>3.7263157681000001</c:v>
                </c:pt>
                <c:pt idx="48">
                  <c:v>2.8499999641999998</c:v>
                </c:pt>
                <c:pt idx="49">
                  <c:v>2.9222222302</c:v>
                </c:pt>
                <c:pt idx="50">
                  <c:v>2.8777777884</c:v>
                </c:pt>
                <c:pt idx="51">
                  <c:v>2.4111110982000001</c:v>
                </c:pt>
                <c:pt idx="52">
                  <c:v>2.8625000118999999</c:v>
                </c:pt>
                <c:pt idx="53">
                  <c:v>2.8285714388000001</c:v>
                </c:pt>
                <c:pt idx="54">
                  <c:v>3.2428571156000001</c:v>
                </c:pt>
                <c:pt idx="55">
                  <c:v>3.3166666626999999</c:v>
                </c:pt>
                <c:pt idx="56">
                  <c:v>2.5888889232999999</c:v>
                </c:pt>
                <c:pt idx="57">
                  <c:v>1.8909090974</c:v>
                </c:pt>
                <c:pt idx="58">
                  <c:v>1.7636363830999999</c:v>
                </c:pt>
                <c:pt idx="59">
                  <c:v>1.2444444448</c:v>
                </c:pt>
                <c:pt idx="60">
                  <c:v>0.98999999459999999</c:v>
                </c:pt>
                <c:pt idx="61">
                  <c:v>0.94444445269999999</c:v>
                </c:pt>
                <c:pt idx="62">
                  <c:v>1.0777777673</c:v>
                </c:pt>
                <c:pt idx="63">
                  <c:v>1.1500000153000001</c:v>
                </c:pt>
                <c:pt idx="64">
                  <c:v>0.94000000510000004</c:v>
                </c:pt>
                <c:pt idx="65">
                  <c:v>1.0555555704999999</c:v>
                </c:pt>
                <c:pt idx="66">
                  <c:v>1.2444444365</c:v>
                </c:pt>
                <c:pt idx="67">
                  <c:v>1.0777777797999999</c:v>
                </c:pt>
                <c:pt idx="68">
                  <c:v>1.1777777804</c:v>
                </c:pt>
                <c:pt idx="69">
                  <c:v>1.7642857347000001</c:v>
                </c:pt>
                <c:pt idx="70">
                  <c:v>2.3400000095000002</c:v>
                </c:pt>
                <c:pt idx="71">
                  <c:v>2.5333333095000001</c:v>
                </c:pt>
                <c:pt idx="72">
                  <c:v>2.2266666889</c:v>
                </c:pt>
                <c:pt idx="73">
                  <c:v>1.9899999976</c:v>
                </c:pt>
                <c:pt idx="74">
                  <c:v>2.3714285833000002</c:v>
                </c:pt>
                <c:pt idx="75">
                  <c:v>2.2384615769999998</c:v>
                </c:pt>
                <c:pt idx="76">
                  <c:v>2.1571428520000002</c:v>
                </c:pt>
                <c:pt idx="77">
                  <c:v>2.25</c:v>
                </c:pt>
                <c:pt idx="78">
                  <c:v>2.2812499924999998</c:v>
                </c:pt>
                <c:pt idx="79">
                  <c:v>2.0300000072</c:v>
                </c:pt>
                <c:pt idx="80">
                  <c:v>2.0384615568000002</c:v>
                </c:pt>
                <c:pt idx="81">
                  <c:v>2.1076923059000001</c:v>
                </c:pt>
                <c:pt idx="82">
                  <c:v>2.9299999893000002</c:v>
                </c:pt>
                <c:pt idx="83">
                  <c:v>3.0333333313000002</c:v>
                </c:pt>
                <c:pt idx="84">
                  <c:v>3.1846153828000001</c:v>
                </c:pt>
                <c:pt idx="85">
                  <c:v>3.0636363680000001</c:v>
                </c:pt>
                <c:pt idx="86">
                  <c:v>2.9307692143000001</c:v>
                </c:pt>
                <c:pt idx="87">
                  <c:v>2.9428571974</c:v>
                </c:pt>
                <c:pt idx="88">
                  <c:v>3.149999996</c:v>
                </c:pt>
                <c:pt idx="89">
                  <c:v>2.8999999931999998</c:v>
                </c:pt>
                <c:pt idx="90">
                  <c:v>3.0833333333000001</c:v>
                </c:pt>
                <c:pt idx="91">
                  <c:v>3.3666666349000001</c:v>
                </c:pt>
                <c:pt idx="92">
                  <c:v>2.5777777831000002</c:v>
                </c:pt>
                <c:pt idx="93">
                  <c:v>1.5187500082000001</c:v>
                </c:pt>
                <c:pt idx="94">
                  <c:v>0.83000000269999996</c:v>
                </c:pt>
                <c:pt idx="95">
                  <c:v>0.64999999850000001</c:v>
                </c:pt>
                <c:pt idx="96">
                  <c:v>0.59999999550000005</c:v>
                </c:pt>
                <c:pt idx="97">
                  <c:v>0.83333334329999997</c:v>
                </c:pt>
                <c:pt idx="98">
                  <c:v>0.83333334950000004</c:v>
                </c:pt>
                <c:pt idx="99">
                  <c:v>0.71666666869999995</c:v>
                </c:pt>
                <c:pt idx="100">
                  <c:v>0.74999999630000003</c:v>
                </c:pt>
                <c:pt idx="101">
                  <c:v>0.66666666919999995</c:v>
                </c:pt>
                <c:pt idx="102">
                  <c:v>0.70000000510000004</c:v>
                </c:pt>
                <c:pt idx="103">
                  <c:v>0.68888889419999999</c:v>
                </c:pt>
                <c:pt idx="104">
                  <c:v>0.85714286989999999</c:v>
                </c:pt>
                <c:pt idx="105">
                  <c:v>1.0214285723000001</c:v>
                </c:pt>
                <c:pt idx="106">
                  <c:v>0.93333333730000001</c:v>
                </c:pt>
                <c:pt idx="107">
                  <c:v>0.88749999550000003</c:v>
                </c:pt>
                <c:pt idx="108">
                  <c:v>0.94999998809999997</c:v>
                </c:pt>
                <c:pt idx="109">
                  <c:v>0.94999999800000001</c:v>
                </c:pt>
                <c:pt idx="110">
                  <c:v>0.98333332939999996</c:v>
                </c:pt>
                <c:pt idx="111">
                  <c:v>1.0333333611</c:v>
                </c:pt>
                <c:pt idx="112">
                  <c:v>1.1166666546999999</c:v>
                </c:pt>
                <c:pt idx="113">
                  <c:v>1.0400000333999999</c:v>
                </c:pt>
                <c:pt idx="114">
                  <c:v>1.300000002</c:v>
                </c:pt>
                <c:pt idx="115">
                  <c:v>1.0222222142999999</c:v>
                </c:pt>
                <c:pt idx="116">
                  <c:v>1.0666666693</c:v>
                </c:pt>
                <c:pt idx="117">
                  <c:v>1.0411764769</c:v>
                </c:pt>
                <c:pt idx="118">
                  <c:v>0.77500000599999996</c:v>
                </c:pt>
                <c:pt idx="119">
                  <c:v>0.98888888959999999</c:v>
                </c:pt>
                <c:pt idx="120">
                  <c:v>0.9</c:v>
                </c:pt>
                <c:pt idx="121">
                  <c:v>0.94285714629999995</c:v>
                </c:pt>
                <c:pt idx="122">
                  <c:v>0.95714286400000004</c:v>
                </c:pt>
                <c:pt idx="123">
                  <c:v>1.0000000135</c:v>
                </c:pt>
                <c:pt idx="124">
                  <c:v>0.96363637120000001</c:v>
                </c:pt>
                <c:pt idx="125">
                  <c:v>0.97000000480000004</c:v>
                </c:pt>
                <c:pt idx="126">
                  <c:v>0.9444444246</c:v>
                </c:pt>
                <c:pt idx="127">
                  <c:v>0.93000000719999998</c:v>
                </c:pt>
                <c:pt idx="128">
                  <c:v>0.74615386130000005</c:v>
                </c:pt>
                <c:pt idx="129">
                  <c:v>0.34375000420000001</c:v>
                </c:pt>
                <c:pt idx="130">
                  <c:v>0.1875000037</c:v>
                </c:pt>
                <c:pt idx="131">
                  <c:v>0.20000000379999999</c:v>
                </c:pt>
                <c:pt idx="132">
                  <c:v>0.20000000300000001</c:v>
                </c:pt>
                <c:pt idx="133">
                  <c:v>0.1777777837</c:v>
                </c:pt>
                <c:pt idx="134">
                  <c:v>0.1875000047</c:v>
                </c:pt>
                <c:pt idx="135">
                  <c:v>0.1625000043</c:v>
                </c:pt>
                <c:pt idx="136">
                  <c:v>0.1875000047</c:v>
                </c:pt>
                <c:pt idx="137">
                  <c:v>0.20000000479999999</c:v>
                </c:pt>
                <c:pt idx="138">
                  <c:v>0.1875000037</c:v>
                </c:pt>
                <c:pt idx="139">
                  <c:v>0.1750000035</c:v>
                </c:pt>
                <c:pt idx="140">
                  <c:v>0.133333337</c:v>
                </c:pt>
                <c:pt idx="141">
                  <c:v>0.45454545930000001</c:v>
                </c:pt>
                <c:pt idx="142">
                  <c:v>0.7555555544</c:v>
                </c:pt>
                <c:pt idx="143">
                  <c:v>0.78888889819999997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439-4226-8510-36FD1A7AF022}"/>
            </c:ext>
          </c:extLst>
        </c:ser>
        <c:ser>
          <c:idx val="2"/>
          <c:order val="2"/>
          <c:tx>
            <c:v>South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Sheet2!$F$290:$F$433</c:f>
                <c:numCache>
                  <c:formatCode>General</c:formatCode>
                  <c:ptCount val="144"/>
                  <c:pt idx="0">
                    <c:v>5.16397787E-2</c:v>
                  </c:pt>
                  <c:pt idx="1">
                    <c:v>0.1032795574</c:v>
                  </c:pt>
                  <c:pt idx="2">
                    <c:v>6.0302269800000002E-2</c:v>
                  </c:pt>
                  <c:pt idx="3">
                    <c:v>0.1013793793</c:v>
                  </c:pt>
                  <c:pt idx="4">
                    <c:v>4.8795004400000001E-2</c:v>
                  </c:pt>
                  <c:pt idx="5">
                    <c:v>0.12649111060000001</c:v>
                  </c:pt>
                  <c:pt idx="6">
                    <c:v>0.12110601880000001</c:v>
                  </c:pt>
                  <c:pt idx="7">
                    <c:v>0.3710345894</c:v>
                  </c:pt>
                  <c:pt idx="8">
                    <c:v>0.50497525249999997</c:v>
                  </c:pt>
                  <c:pt idx="9">
                    <c:v>0.21933093640000001</c:v>
                  </c:pt>
                  <c:pt idx="10">
                    <c:v>0.16020820029999999</c:v>
                  </c:pt>
                  <c:pt idx="11">
                    <c:v>0.16431677149999999</c:v>
                  </c:pt>
                  <c:pt idx="12">
                    <c:v>0.13662601520000001</c:v>
                  </c:pt>
                  <c:pt idx="13">
                    <c:v>0.1471960178</c:v>
                  </c:pt>
                  <c:pt idx="14">
                    <c:v>0.10298573330000001</c:v>
                  </c:pt>
                  <c:pt idx="15">
                    <c:v>0.20976177839999999</c:v>
                  </c:pt>
                  <c:pt idx="16">
                    <c:v>0.1169045235</c:v>
                  </c:pt>
                  <c:pt idx="17">
                    <c:v>0.265832024</c:v>
                  </c:pt>
                  <c:pt idx="18">
                    <c:v>0.1032795574</c:v>
                  </c:pt>
                  <c:pt idx="19">
                    <c:v>0.1095445131</c:v>
                  </c:pt>
                  <c:pt idx="20">
                    <c:v>0.27568097530000002</c:v>
                  </c:pt>
                  <c:pt idx="21">
                    <c:v>0.66237169559999998</c:v>
                  </c:pt>
                  <c:pt idx="22">
                    <c:v>0.70164639600000001</c:v>
                  </c:pt>
                  <c:pt idx="23">
                    <c:v>0.60621777229999996</c:v>
                  </c:pt>
                  <c:pt idx="24">
                    <c:v>0.69113432269999997</c:v>
                  </c:pt>
                  <c:pt idx="25">
                    <c:v>0.92448185949999995</c:v>
                  </c:pt>
                  <c:pt idx="26">
                    <c:v>0.55407577240000006</c:v>
                  </c:pt>
                  <c:pt idx="27">
                    <c:v>0.50464507469999997</c:v>
                  </c:pt>
                  <c:pt idx="28">
                    <c:v>0.8471520548</c:v>
                  </c:pt>
                  <c:pt idx="29">
                    <c:v>0.6408328029</c:v>
                  </c:pt>
                  <c:pt idx="30">
                    <c:v>0.699999971</c:v>
                  </c:pt>
                  <c:pt idx="31">
                    <c:v>0.67131710769999997</c:v>
                  </c:pt>
                  <c:pt idx="32">
                    <c:v>0.61200120160000004</c:v>
                  </c:pt>
                  <c:pt idx="33">
                    <c:v>0.79253143940000004</c:v>
                  </c:pt>
                  <c:pt idx="34">
                    <c:v>0.98802354069999998</c:v>
                  </c:pt>
                  <c:pt idx="35">
                    <c:v>1.1252512887999999</c:v>
                  </c:pt>
                  <c:pt idx="36">
                    <c:v>1.214128133</c:v>
                  </c:pt>
                  <c:pt idx="37">
                    <c:v>1.2755390867</c:v>
                  </c:pt>
                  <c:pt idx="38">
                    <c:v>1.2181954049999999</c:v>
                  </c:pt>
                  <c:pt idx="39">
                    <c:v>1.0844353536</c:v>
                  </c:pt>
                  <c:pt idx="40">
                    <c:v>1.3525988965</c:v>
                  </c:pt>
                  <c:pt idx="41">
                    <c:v>1.1878551825999999</c:v>
                  </c:pt>
                  <c:pt idx="42">
                    <c:v>0.92520268459999999</c:v>
                  </c:pt>
                  <c:pt idx="43">
                    <c:v>1.0719363434</c:v>
                  </c:pt>
                  <c:pt idx="44">
                    <c:v>0.94415491630000004</c:v>
                  </c:pt>
                  <c:pt idx="45">
                    <c:v>0.96850397590000004</c:v>
                  </c:pt>
                  <c:pt idx="46">
                    <c:v>0.78647658750000005</c:v>
                  </c:pt>
                  <c:pt idx="47">
                    <c:v>0.71180515200000005</c:v>
                  </c:pt>
                  <c:pt idx="48">
                    <c:v>0.98307098660000003</c:v>
                  </c:pt>
                  <c:pt idx="49">
                    <c:v>0.99025558130000002</c:v>
                  </c:pt>
                  <c:pt idx="50">
                    <c:v>0.75479420600000002</c:v>
                  </c:pt>
                  <c:pt idx="51">
                    <c:v>1.0525102281000001</c:v>
                  </c:pt>
                  <c:pt idx="52">
                    <c:v>1.0979688999999999</c:v>
                  </c:pt>
                  <c:pt idx="53">
                    <c:v>0.82083967859999996</c:v>
                  </c:pt>
                  <c:pt idx="54">
                    <c:v>1.1067971775000001</c:v>
                  </c:pt>
                  <c:pt idx="55">
                    <c:v>0.94162985970000002</c:v>
                  </c:pt>
                  <c:pt idx="56">
                    <c:v>0.93941469</c:v>
                  </c:pt>
                  <c:pt idx="57">
                    <c:v>0.99173051479999996</c:v>
                  </c:pt>
                  <c:pt idx="58">
                    <c:v>0.47569725969999999</c:v>
                  </c:pt>
                  <c:pt idx="59">
                    <c:v>0.66558242879999996</c:v>
                  </c:pt>
                  <c:pt idx="60">
                    <c:v>0.69689785110000002</c:v>
                  </c:pt>
                  <c:pt idx="61">
                    <c:v>0.67156533330000001</c:v>
                  </c:pt>
                  <c:pt idx="62">
                    <c:v>0.35213635519999997</c:v>
                  </c:pt>
                  <c:pt idx="63">
                    <c:v>0.31622777540000002</c:v>
                  </c:pt>
                  <c:pt idx="64">
                    <c:v>0.51185937179999996</c:v>
                  </c:pt>
                  <c:pt idx="65">
                    <c:v>0.48270071840000001</c:v>
                  </c:pt>
                  <c:pt idx="66">
                    <c:v>0.61860052850000002</c:v>
                  </c:pt>
                  <c:pt idx="67">
                    <c:v>0.48785241620000003</c:v>
                  </c:pt>
                  <c:pt idx="68">
                    <c:v>0.3464101523</c:v>
                  </c:pt>
                  <c:pt idx="69">
                    <c:v>1.3127156287999999</c:v>
                  </c:pt>
                  <c:pt idx="70">
                    <c:v>1.6012495148999999</c:v>
                  </c:pt>
                  <c:pt idx="71">
                    <c:v>1.1833333423000001</c:v>
                  </c:pt>
                  <c:pt idx="72">
                    <c:v>1.9616319014000001</c:v>
                  </c:pt>
                  <c:pt idx="73">
                    <c:v>1.0722251125</c:v>
                  </c:pt>
                  <c:pt idx="74">
                    <c:v>1.6097914249</c:v>
                  </c:pt>
                  <c:pt idx="75">
                    <c:v>1.5303593861</c:v>
                  </c:pt>
                  <c:pt idx="76">
                    <c:v>1.5069837288000001</c:v>
                  </c:pt>
                  <c:pt idx="77">
                    <c:v>1.3896042621</c:v>
                  </c:pt>
                  <c:pt idx="78">
                    <c:v>1.1964232818</c:v>
                  </c:pt>
                  <c:pt idx="79">
                    <c:v>1.6355426651</c:v>
                  </c:pt>
                  <c:pt idx="80">
                    <c:v>1.2389144689</c:v>
                  </c:pt>
                  <c:pt idx="81">
                    <c:v>1.3098737451</c:v>
                  </c:pt>
                  <c:pt idx="82">
                    <c:v>1.4695048756</c:v>
                  </c:pt>
                  <c:pt idx="83">
                    <c:v>2.0500871817999999</c:v>
                  </c:pt>
                  <c:pt idx="84">
                    <c:v>1.2872450870000001</c:v>
                  </c:pt>
                  <c:pt idx="85">
                    <c:v>1.3902952931999999</c:v>
                  </c:pt>
                  <c:pt idx="86">
                    <c:v>2.2151624168000001</c:v>
                  </c:pt>
                  <c:pt idx="87">
                    <c:v>1.9610306971</c:v>
                  </c:pt>
                  <c:pt idx="88">
                    <c:v>1.7480601641</c:v>
                  </c:pt>
                  <c:pt idx="89">
                    <c:v>1.0242302432999999</c:v>
                  </c:pt>
                  <c:pt idx="90">
                    <c:v>1.3055436959</c:v>
                  </c:pt>
                  <c:pt idx="91">
                    <c:v>0.91875304120000001</c:v>
                  </c:pt>
                  <c:pt idx="92">
                    <c:v>1.1161156934000001</c:v>
                  </c:pt>
                  <c:pt idx="93">
                    <c:v>1.2058192093</c:v>
                  </c:pt>
                  <c:pt idx="94">
                    <c:v>0.61535896180000005</c:v>
                  </c:pt>
                  <c:pt idx="95">
                    <c:v>0.87692644399999997</c:v>
                  </c:pt>
                  <c:pt idx="96">
                    <c:v>0.88944429550000004</c:v>
                  </c:pt>
                  <c:pt idx="97">
                    <c:v>0.67082038659999998</c:v>
                  </c:pt>
                  <c:pt idx="98">
                    <c:v>0.57430081669999999</c:v>
                  </c:pt>
                  <c:pt idx="99">
                    <c:v>0.419523537</c:v>
                  </c:pt>
                  <c:pt idx="100">
                    <c:v>0.4764451797</c:v>
                  </c:pt>
                  <c:pt idx="101">
                    <c:v>1.2633289113999999</c:v>
                  </c:pt>
                  <c:pt idx="102">
                    <c:v>0.66758270230000005</c:v>
                  </c:pt>
                  <c:pt idx="103">
                    <c:v>0.37282704659999999</c:v>
                  </c:pt>
                  <c:pt idx="104">
                    <c:v>0.4891683866</c:v>
                  </c:pt>
                  <c:pt idx="105">
                    <c:v>0.40967466759999999</c:v>
                  </c:pt>
                  <c:pt idx="106">
                    <c:v>0.86479982519999998</c:v>
                  </c:pt>
                  <c:pt idx="107">
                    <c:v>1.1003029649</c:v>
                  </c:pt>
                  <c:pt idx="108">
                    <c:v>0.98418042049999999</c:v>
                  </c:pt>
                  <c:pt idx="109">
                    <c:v>1.0166471504000001</c:v>
                  </c:pt>
                  <c:pt idx="110">
                    <c:v>0.91067736440000002</c:v>
                  </c:pt>
                  <c:pt idx="111">
                    <c:v>0.87749644790000003</c:v>
                  </c:pt>
                  <c:pt idx="112">
                    <c:v>0.74833146530000005</c:v>
                  </c:pt>
                  <c:pt idx="113">
                    <c:v>0.57542253990000003</c:v>
                  </c:pt>
                  <c:pt idx="114">
                    <c:v>0.83286656459999997</c:v>
                  </c:pt>
                  <c:pt idx="115">
                    <c:v>0.58200280820000005</c:v>
                  </c:pt>
                  <c:pt idx="116">
                    <c:v>0.4189698228</c:v>
                  </c:pt>
                  <c:pt idx="117">
                    <c:v>0.35264568070000002</c:v>
                  </c:pt>
                  <c:pt idx="118">
                    <c:v>0.70394299289999995</c:v>
                  </c:pt>
                  <c:pt idx="119">
                    <c:v>0.54556057940000002</c:v>
                  </c:pt>
                  <c:pt idx="120">
                    <c:v>0.37440861549999999</c:v>
                  </c:pt>
                  <c:pt idx="121">
                    <c:v>0.51090668829999997</c:v>
                  </c:pt>
                  <c:pt idx="122">
                    <c:v>0.37416573380000001</c:v>
                  </c:pt>
                  <c:pt idx="123">
                    <c:v>0.37284733530000003</c:v>
                  </c:pt>
                  <c:pt idx="124">
                    <c:v>0.27735010329999998</c:v>
                  </c:pt>
                  <c:pt idx="125">
                    <c:v>0.2857207813</c:v>
                  </c:pt>
                  <c:pt idx="126">
                    <c:v>0.26726124849999999</c:v>
                  </c:pt>
                  <c:pt idx="127">
                    <c:v>0.30345990519999999</c:v>
                  </c:pt>
                  <c:pt idx="128">
                    <c:v>0.51510771899999996</c:v>
                  </c:pt>
                  <c:pt idx="129">
                    <c:v>0.60153648709999996</c:v>
                  </c:pt>
                  <c:pt idx="130">
                    <c:v>0.86539535670000001</c:v>
                  </c:pt>
                  <c:pt idx="131">
                    <c:v>0.74303110760000002</c:v>
                  </c:pt>
                  <c:pt idx="132">
                    <c:v>0.79761005139999996</c:v>
                  </c:pt>
                  <c:pt idx="133">
                    <c:v>0.94557239749999999</c:v>
                  </c:pt>
                  <c:pt idx="134">
                    <c:v>0.90138780149999997</c:v>
                  </c:pt>
                  <c:pt idx="135">
                    <c:v>0.79367765859999995</c:v>
                  </c:pt>
                  <c:pt idx="136">
                    <c:v>0.66496752889999999</c:v>
                  </c:pt>
                  <c:pt idx="137">
                    <c:v>0.66674240510000005</c:v>
                  </c:pt>
                  <c:pt idx="138">
                    <c:v>0.78002847210000004</c:v>
                  </c:pt>
                  <c:pt idx="139">
                    <c:v>0.7785313814</c:v>
                  </c:pt>
                  <c:pt idx="140">
                    <c:v>0.60478857200000002</c:v>
                  </c:pt>
                  <c:pt idx="141">
                    <c:v>1.1612952965000001</c:v>
                  </c:pt>
                  <c:pt idx="142">
                    <c:v>0.53361370080000003</c:v>
                  </c:pt>
                  <c:pt idx="143">
                    <c:v>0.49809155589999998</c:v>
                  </c:pt>
                </c:numCache>
              </c:numRef>
            </c:plus>
            <c:minus>
              <c:numRef>
                <c:f>Sheet2!$F$290:$F$433</c:f>
                <c:numCache>
                  <c:formatCode>General</c:formatCode>
                  <c:ptCount val="144"/>
                  <c:pt idx="0">
                    <c:v>5.16397787E-2</c:v>
                  </c:pt>
                  <c:pt idx="1">
                    <c:v>0.1032795574</c:v>
                  </c:pt>
                  <c:pt idx="2">
                    <c:v>6.0302269800000002E-2</c:v>
                  </c:pt>
                  <c:pt idx="3">
                    <c:v>0.1013793793</c:v>
                  </c:pt>
                  <c:pt idx="4">
                    <c:v>4.8795004400000001E-2</c:v>
                  </c:pt>
                  <c:pt idx="5">
                    <c:v>0.12649111060000001</c:v>
                  </c:pt>
                  <c:pt idx="6">
                    <c:v>0.12110601880000001</c:v>
                  </c:pt>
                  <c:pt idx="7">
                    <c:v>0.3710345894</c:v>
                  </c:pt>
                  <c:pt idx="8">
                    <c:v>0.50497525249999997</c:v>
                  </c:pt>
                  <c:pt idx="9">
                    <c:v>0.21933093640000001</c:v>
                  </c:pt>
                  <c:pt idx="10">
                    <c:v>0.16020820029999999</c:v>
                  </c:pt>
                  <c:pt idx="11">
                    <c:v>0.16431677149999999</c:v>
                  </c:pt>
                  <c:pt idx="12">
                    <c:v>0.13662601520000001</c:v>
                  </c:pt>
                  <c:pt idx="13">
                    <c:v>0.1471960178</c:v>
                  </c:pt>
                  <c:pt idx="14">
                    <c:v>0.10298573330000001</c:v>
                  </c:pt>
                  <c:pt idx="15">
                    <c:v>0.20976177839999999</c:v>
                  </c:pt>
                  <c:pt idx="16">
                    <c:v>0.1169045235</c:v>
                  </c:pt>
                  <c:pt idx="17">
                    <c:v>0.265832024</c:v>
                  </c:pt>
                  <c:pt idx="18">
                    <c:v>0.1032795574</c:v>
                  </c:pt>
                  <c:pt idx="19">
                    <c:v>0.1095445131</c:v>
                  </c:pt>
                  <c:pt idx="20">
                    <c:v>0.27568097530000002</c:v>
                  </c:pt>
                  <c:pt idx="21">
                    <c:v>0.66237169559999998</c:v>
                  </c:pt>
                  <c:pt idx="22">
                    <c:v>0.70164639600000001</c:v>
                  </c:pt>
                  <c:pt idx="23">
                    <c:v>0.60621777229999996</c:v>
                  </c:pt>
                  <c:pt idx="24">
                    <c:v>0.69113432269999997</c:v>
                  </c:pt>
                  <c:pt idx="25">
                    <c:v>0.92448185949999995</c:v>
                  </c:pt>
                  <c:pt idx="26">
                    <c:v>0.55407577240000006</c:v>
                  </c:pt>
                  <c:pt idx="27">
                    <c:v>0.50464507469999997</c:v>
                  </c:pt>
                  <c:pt idx="28">
                    <c:v>0.8471520548</c:v>
                  </c:pt>
                  <c:pt idx="29">
                    <c:v>0.6408328029</c:v>
                  </c:pt>
                  <c:pt idx="30">
                    <c:v>0.699999971</c:v>
                  </c:pt>
                  <c:pt idx="31">
                    <c:v>0.67131710769999997</c:v>
                  </c:pt>
                  <c:pt idx="32">
                    <c:v>0.61200120160000004</c:v>
                  </c:pt>
                  <c:pt idx="33">
                    <c:v>0.79253143940000004</c:v>
                  </c:pt>
                  <c:pt idx="34">
                    <c:v>0.98802354069999998</c:v>
                  </c:pt>
                  <c:pt idx="35">
                    <c:v>1.1252512887999999</c:v>
                  </c:pt>
                  <c:pt idx="36">
                    <c:v>1.214128133</c:v>
                  </c:pt>
                  <c:pt idx="37">
                    <c:v>1.2755390867</c:v>
                  </c:pt>
                  <c:pt idx="38">
                    <c:v>1.2181954049999999</c:v>
                  </c:pt>
                  <c:pt idx="39">
                    <c:v>1.0844353536</c:v>
                  </c:pt>
                  <c:pt idx="40">
                    <c:v>1.3525988965</c:v>
                  </c:pt>
                  <c:pt idx="41">
                    <c:v>1.1878551825999999</c:v>
                  </c:pt>
                  <c:pt idx="42">
                    <c:v>0.92520268459999999</c:v>
                  </c:pt>
                  <c:pt idx="43">
                    <c:v>1.0719363434</c:v>
                  </c:pt>
                  <c:pt idx="44">
                    <c:v>0.94415491630000004</c:v>
                  </c:pt>
                  <c:pt idx="45">
                    <c:v>0.96850397590000004</c:v>
                  </c:pt>
                  <c:pt idx="46">
                    <c:v>0.78647658750000005</c:v>
                  </c:pt>
                  <c:pt idx="47">
                    <c:v>0.71180515200000005</c:v>
                  </c:pt>
                  <c:pt idx="48">
                    <c:v>0.98307098660000003</c:v>
                  </c:pt>
                  <c:pt idx="49">
                    <c:v>0.99025558130000002</c:v>
                  </c:pt>
                  <c:pt idx="50">
                    <c:v>0.75479420600000002</c:v>
                  </c:pt>
                  <c:pt idx="51">
                    <c:v>1.0525102281000001</c:v>
                  </c:pt>
                  <c:pt idx="52">
                    <c:v>1.0979688999999999</c:v>
                  </c:pt>
                  <c:pt idx="53">
                    <c:v>0.82083967859999996</c:v>
                  </c:pt>
                  <c:pt idx="54">
                    <c:v>1.1067971775000001</c:v>
                  </c:pt>
                  <c:pt idx="55">
                    <c:v>0.94162985970000002</c:v>
                  </c:pt>
                  <c:pt idx="56">
                    <c:v>0.93941469</c:v>
                  </c:pt>
                  <c:pt idx="57">
                    <c:v>0.99173051479999996</c:v>
                  </c:pt>
                  <c:pt idx="58">
                    <c:v>0.47569725969999999</c:v>
                  </c:pt>
                  <c:pt idx="59">
                    <c:v>0.66558242879999996</c:v>
                  </c:pt>
                  <c:pt idx="60">
                    <c:v>0.69689785110000002</c:v>
                  </c:pt>
                  <c:pt idx="61">
                    <c:v>0.67156533330000001</c:v>
                  </c:pt>
                  <c:pt idx="62">
                    <c:v>0.35213635519999997</c:v>
                  </c:pt>
                  <c:pt idx="63">
                    <c:v>0.31622777540000002</c:v>
                  </c:pt>
                  <c:pt idx="64">
                    <c:v>0.51185937179999996</c:v>
                  </c:pt>
                  <c:pt idx="65">
                    <c:v>0.48270071840000001</c:v>
                  </c:pt>
                  <c:pt idx="66">
                    <c:v>0.61860052850000002</c:v>
                  </c:pt>
                  <c:pt idx="67">
                    <c:v>0.48785241620000003</c:v>
                  </c:pt>
                  <c:pt idx="68">
                    <c:v>0.3464101523</c:v>
                  </c:pt>
                  <c:pt idx="69">
                    <c:v>1.3127156287999999</c:v>
                  </c:pt>
                  <c:pt idx="70">
                    <c:v>1.6012495148999999</c:v>
                  </c:pt>
                  <c:pt idx="71">
                    <c:v>1.1833333423000001</c:v>
                  </c:pt>
                  <c:pt idx="72">
                    <c:v>1.9616319014000001</c:v>
                  </c:pt>
                  <c:pt idx="73">
                    <c:v>1.0722251125</c:v>
                  </c:pt>
                  <c:pt idx="74">
                    <c:v>1.6097914249</c:v>
                  </c:pt>
                  <c:pt idx="75">
                    <c:v>1.5303593861</c:v>
                  </c:pt>
                  <c:pt idx="76">
                    <c:v>1.5069837288000001</c:v>
                  </c:pt>
                  <c:pt idx="77">
                    <c:v>1.3896042621</c:v>
                  </c:pt>
                  <c:pt idx="78">
                    <c:v>1.1964232818</c:v>
                  </c:pt>
                  <c:pt idx="79">
                    <c:v>1.6355426651</c:v>
                  </c:pt>
                  <c:pt idx="80">
                    <c:v>1.2389144689</c:v>
                  </c:pt>
                  <c:pt idx="81">
                    <c:v>1.3098737451</c:v>
                  </c:pt>
                  <c:pt idx="82">
                    <c:v>1.4695048756</c:v>
                  </c:pt>
                  <c:pt idx="83">
                    <c:v>2.0500871817999999</c:v>
                  </c:pt>
                  <c:pt idx="84">
                    <c:v>1.2872450870000001</c:v>
                  </c:pt>
                  <c:pt idx="85">
                    <c:v>1.3902952931999999</c:v>
                  </c:pt>
                  <c:pt idx="86">
                    <c:v>2.2151624168000001</c:v>
                  </c:pt>
                  <c:pt idx="87">
                    <c:v>1.9610306971</c:v>
                  </c:pt>
                  <c:pt idx="88">
                    <c:v>1.7480601641</c:v>
                  </c:pt>
                  <c:pt idx="89">
                    <c:v>1.0242302432999999</c:v>
                  </c:pt>
                  <c:pt idx="90">
                    <c:v>1.3055436959</c:v>
                  </c:pt>
                  <c:pt idx="91">
                    <c:v>0.91875304120000001</c:v>
                  </c:pt>
                  <c:pt idx="92">
                    <c:v>1.1161156934000001</c:v>
                  </c:pt>
                  <c:pt idx="93">
                    <c:v>1.2058192093</c:v>
                  </c:pt>
                  <c:pt idx="94">
                    <c:v>0.61535896180000005</c:v>
                  </c:pt>
                  <c:pt idx="95">
                    <c:v>0.87692644399999997</c:v>
                  </c:pt>
                  <c:pt idx="96">
                    <c:v>0.88944429550000004</c:v>
                  </c:pt>
                  <c:pt idx="97">
                    <c:v>0.67082038659999998</c:v>
                  </c:pt>
                  <c:pt idx="98">
                    <c:v>0.57430081669999999</c:v>
                  </c:pt>
                  <c:pt idx="99">
                    <c:v>0.419523537</c:v>
                  </c:pt>
                  <c:pt idx="100">
                    <c:v>0.4764451797</c:v>
                  </c:pt>
                  <c:pt idx="101">
                    <c:v>1.2633289113999999</c:v>
                  </c:pt>
                  <c:pt idx="102">
                    <c:v>0.66758270230000005</c:v>
                  </c:pt>
                  <c:pt idx="103">
                    <c:v>0.37282704659999999</c:v>
                  </c:pt>
                  <c:pt idx="104">
                    <c:v>0.4891683866</c:v>
                  </c:pt>
                  <c:pt idx="105">
                    <c:v>0.40967466759999999</c:v>
                  </c:pt>
                  <c:pt idx="106">
                    <c:v>0.86479982519999998</c:v>
                  </c:pt>
                  <c:pt idx="107">
                    <c:v>1.1003029649</c:v>
                  </c:pt>
                  <c:pt idx="108">
                    <c:v>0.98418042049999999</c:v>
                  </c:pt>
                  <c:pt idx="109">
                    <c:v>1.0166471504000001</c:v>
                  </c:pt>
                  <c:pt idx="110">
                    <c:v>0.91067736440000002</c:v>
                  </c:pt>
                  <c:pt idx="111">
                    <c:v>0.87749644790000003</c:v>
                  </c:pt>
                  <c:pt idx="112">
                    <c:v>0.74833146530000005</c:v>
                  </c:pt>
                  <c:pt idx="113">
                    <c:v>0.57542253990000003</c:v>
                  </c:pt>
                  <c:pt idx="114">
                    <c:v>0.83286656459999997</c:v>
                  </c:pt>
                  <c:pt idx="115">
                    <c:v>0.58200280820000005</c:v>
                  </c:pt>
                  <c:pt idx="116">
                    <c:v>0.4189698228</c:v>
                  </c:pt>
                  <c:pt idx="117">
                    <c:v>0.35264568070000002</c:v>
                  </c:pt>
                  <c:pt idx="118">
                    <c:v>0.70394299289999995</c:v>
                  </c:pt>
                  <c:pt idx="119">
                    <c:v>0.54556057940000002</c:v>
                  </c:pt>
                  <c:pt idx="120">
                    <c:v>0.37440861549999999</c:v>
                  </c:pt>
                  <c:pt idx="121">
                    <c:v>0.51090668829999997</c:v>
                  </c:pt>
                  <c:pt idx="122">
                    <c:v>0.37416573380000001</c:v>
                  </c:pt>
                  <c:pt idx="123">
                    <c:v>0.37284733530000003</c:v>
                  </c:pt>
                  <c:pt idx="124">
                    <c:v>0.27735010329999998</c:v>
                  </c:pt>
                  <c:pt idx="125">
                    <c:v>0.2857207813</c:v>
                  </c:pt>
                  <c:pt idx="126">
                    <c:v>0.26726124849999999</c:v>
                  </c:pt>
                  <c:pt idx="127">
                    <c:v>0.30345990519999999</c:v>
                  </c:pt>
                  <c:pt idx="128">
                    <c:v>0.51510771899999996</c:v>
                  </c:pt>
                  <c:pt idx="129">
                    <c:v>0.60153648709999996</c:v>
                  </c:pt>
                  <c:pt idx="130">
                    <c:v>0.86539535670000001</c:v>
                  </c:pt>
                  <c:pt idx="131">
                    <c:v>0.74303110760000002</c:v>
                  </c:pt>
                  <c:pt idx="132">
                    <c:v>0.79761005139999996</c:v>
                  </c:pt>
                  <c:pt idx="133">
                    <c:v>0.94557239749999999</c:v>
                  </c:pt>
                  <c:pt idx="134">
                    <c:v>0.90138780149999997</c:v>
                  </c:pt>
                  <c:pt idx="135">
                    <c:v>0.79367765859999995</c:v>
                  </c:pt>
                  <c:pt idx="136">
                    <c:v>0.66496752889999999</c:v>
                  </c:pt>
                  <c:pt idx="137">
                    <c:v>0.66674240510000005</c:v>
                  </c:pt>
                  <c:pt idx="138">
                    <c:v>0.78002847210000004</c:v>
                  </c:pt>
                  <c:pt idx="139">
                    <c:v>0.7785313814</c:v>
                  </c:pt>
                  <c:pt idx="140">
                    <c:v>0.60478857200000002</c:v>
                  </c:pt>
                  <c:pt idx="141">
                    <c:v>1.1612952965000001</c:v>
                  </c:pt>
                  <c:pt idx="142">
                    <c:v>0.53361370080000003</c:v>
                  </c:pt>
                  <c:pt idx="143">
                    <c:v>0.49809155589999998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accent3"/>
                </a:solidFill>
                <a:round/>
              </a:ln>
              <a:effectLst/>
            </c:spPr>
          </c:errBars>
          <c:val>
            <c:numRef>
              <c:f>Sheet2!$E$290:$E$433</c:f>
              <c:numCache>
                <c:formatCode>General</c:formatCode>
                <c:ptCount val="144"/>
                <c:pt idx="0">
                  <c:v>3.3333333800000003E-2</c:v>
                </c:pt>
                <c:pt idx="1">
                  <c:v>6.6666667700000001E-2</c:v>
                </c:pt>
                <c:pt idx="2">
                  <c:v>1.8181818499999999E-2</c:v>
                </c:pt>
                <c:pt idx="3">
                  <c:v>5.5555557200000001E-2</c:v>
                </c:pt>
                <c:pt idx="4">
                  <c:v>2.8571428999999999E-2</c:v>
                </c:pt>
                <c:pt idx="5">
                  <c:v>0.10000000270000001</c:v>
                </c:pt>
                <c:pt idx="6">
                  <c:v>6.6666668900000003E-2</c:v>
                </c:pt>
                <c:pt idx="7">
                  <c:v>0.28333333630000002</c:v>
                </c:pt>
                <c:pt idx="8">
                  <c:v>0.36666667050000001</c:v>
                </c:pt>
                <c:pt idx="9">
                  <c:v>0.20833333400000001</c:v>
                </c:pt>
                <c:pt idx="10">
                  <c:v>0.11666666840000001</c:v>
                </c:pt>
                <c:pt idx="11">
                  <c:v>0.2200000063</c:v>
                </c:pt>
                <c:pt idx="12">
                  <c:v>0.16666667160000001</c:v>
                </c:pt>
                <c:pt idx="13">
                  <c:v>0.18333333730000001</c:v>
                </c:pt>
                <c:pt idx="14">
                  <c:v>0.21666667179999999</c:v>
                </c:pt>
                <c:pt idx="15">
                  <c:v>0.20000000549999999</c:v>
                </c:pt>
                <c:pt idx="16">
                  <c:v>0.11666666959999999</c:v>
                </c:pt>
                <c:pt idx="17">
                  <c:v>0.2333333356</c:v>
                </c:pt>
                <c:pt idx="18">
                  <c:v>0.13333333529999999</c:v>
                </c:pt>
                <c:pt idx="19">
                  <c:v>0.1000000015</c:v>
                </c:pt>
                <c:pt idx="20">
                  <c:v>0.26000000239999999</c:v>
                </c:pt>
                <c:pt idx="21">
                  <c:v>1.3785714241</c:v>
                </c:pt>
                <c:pt idx="22">
                  <c:v>2.4692307344</c:v>
                </c:pt>
                <c:pt idx="23">
                  <c:v>2.6333333254000002</c:v>
                </c:pt>
                <c:pt idx="24">
                  <c:v>2.1166666745999998</c:v>
                </c:pt>
                <c:pt idx="25">
                  <c:v>2.1333333750999999</c:v>
                </c:pt>
                <c:pt idx="26">
                  <c:v>1.9799999952</c:v>
                </c:pt>
                <c:pt idx="27">
                  <c:v>1.7666666309000001</c:v>
                </c:pt>
                <c:pt idx="28">
                  <c:v>2.0833333034999999</c:v>
                </c:pt>
                <c:pt idx="29">
                  <c:v>1.7333333294</c:v>
                </c:pt>
                <c:pt idx="30">
                  <c:v>1.9999999523000001</c:v>
                </c:pt>
                <c:pt idx="31">
                  <c:v>2.1666666666999999</c:v>
                </c:pt>
                <c:pt idx="32">
                  <c:v>1.8363636298999999</c:v>
                </c:pt>
                <c:pt idx="33">
                  <c:v>2.0083333502</c:v>
                </c:pt>
                <c:pt idx="34">
                  <c:v>2.1571428605</c:v>
                </c:pt>
                <c:pt idx="35">
                  <c:v>2.0428571446000001</c:v>
                </c:pt>
                <c:pt idx="36">
                  <c:v>2.462500006</c:v>
                </c:pt>
                <c:pt idx="37">
                  <c:v>1.9799999832999999</c:v>
                </c:pt>
                <c:pt idx="38">
                  <c:v>2.0000000198999999</c:v>
                </c:pt>
                <c:pt idx="39">
                  <c:v>1.7000000078999999</c:v>
                </c:pt>
                <c:pt idx="40">
                  <c:v>2.1571428647999999</c:v>
                </c:pt>
                <c:pt idx="41">
                  <c:v>1.949999998</c:v>
                </c:pt>
                <c:pt idx="42">
                  <c:v>1.7999999921000001</c:v>
                </c:pt>
                <c:pt idx="43">
                  <c:v>1.8714285578000001</c:v>
                </c:pt>
                <c:pt idx="44">
                  <c:v>1.5999999866000001</c:v>
                </c:pt>
                <c:pt idx="45">
                  <c:v>2.9999999892</c:v>
                </c:pt>
                <c:pt idx="46">
                  <c:v>3.7363636059999998</c:v>
                </c:pt>
                <c:pt idx="47">
                  <c:v>3.0999999596999999</c:v>
                </c:pt>
                <c:pt idx="48">
                  <c:v>3.6214285577999998</c:v>
                </c:pt>
                <c:pt idx="49">
                  <c:v>3.1333333054999999</c:v>
                </c:pt>
                <c:pt idx="50">
                  <c:v>3.2599999825000001</c:v>
                </c:pt>
                <c:pt idx="51">
                  <c:v>3.3555555079000001</c:v>
                </c:pt>
                <c:pt idx="52">
                  <c:v>3.8374999762000002</c:v>
                </c:pt>
                <c:pt idx="53">
                  <c:v>3.5399999857000002</c:v>
                </c:pt>
                <c:pt idx="54">
                  <c:v>3.9666666720000001</c:v>
                </c:pt>
                <c:pt idx="55">
                  <c:v>3.9999999761999998</c:v>
                </c:pt>
                <c:pt idx="56">
                  <c:v>3.4333333042</c:v>
                </c:pt>
                <c:pt idx="57">
                  <c:v>1.4999999987999999</c:v>
                </c:pt>
                <c:pt idx="58">
                  <c:v>0.70833334079999999</c:v>
                </c:pt>
                <c:pt idx="59">
                  <c:v>0.65999999789999997</c:v>
                </c:pt>
                <c:pt idx="60">
                  <c:v>0.78333331890000002</c:v>
                </c:pt>
                <c:pt idx="61">
                  <c:v>0.65000000599999996</c:v>
                </c:pt>
                <c:pt idx="62">
                  <c:v>0.70000001290000002</c:v>
                </c:pt>
                <c:pt idx="63">
                  <c:v>0.70000001290000002</c:v>
                </c:pt>
                <c:pt idx="64">
                  <c:v>0.88000000720000005</c:v>
                </c:pt>
                <c:pt idx="65">
                  <c:v>0.75999999340000002</c:v>
                </c:pt>
                <c:pt idx="66">
                  <c:v>1.0666666627000001</c:v>
                </c:pt>
                <c:pt idx="67">
                  <c:v>0.83999998570000001</c:v>
                </c:pt>
                <c:pt idx="68">
                  <c:v>1.0999999982999999</c:v>
                </c:pt>
                <c:pt idx="69">
                  <c:v>1.8100000142999999</c:v>
                </c:pt>
                <c:pt idx="70">
                  <c:v>2.6000000188999999</c:v>
                </c:pt>
                <c:pt idx="71">
                  <c:v>2.4555555780999998</c:v>
                </c:pt>
                <c:pt idx="72">
                  <c:v>2.4599999665999999</c:v>
                </c:pt>
                <c:pt idx="73">
                  <c:v>1.3833333453000001</c:v>
                </c:pt>
                <c:pt idx="74">
                  <c:v>2.3142856869999999</c:v>
                </c:pt>
                <c:pt idx="75">
                  <c:v>2.5199999331999998</c:v>
                </c:pt>
                <c:pt idx="76">
                  <c:v>2.5499999821000001</c:v>
                </c:pt>
                <c:pt idx="77">
                  <c:v>2.350000004</c:v>
                </c:pt>
                <c:pt idx="78">
                  <c:v>2.6857143130000001</c:v>
                </c:pt>
                <c:pt idx="79">
                  <c:v>2.1999999522999998</c:v>
                </c:pt>
                <c:pt idx="80">
                  <c:v>2.7090908885</c:v>
                </c:pt>
                <c:pt idx="81">
                  <c:v>2.7923076840999999</c:v>
                </c:pt>
                <c:pt idx="82">
                  <c:v>3.7777778307999998</c:v>
                </c:pt>
                <c:pt idx="83">
                  <c:v>3.8428571565</c:v>
                </c:pt>
                <c:pt idx="84">
                  <c:v>3.4999999602999998</c:v>
                </c:pt>
                <c:pt idx="85">
                  <c:v>3.5849999964000001</c:v>
                </c:pt>
                <c:pt idx="86">
                  <c:v>3.4222222302</c:v>
                </c:pt>
                <c:pt idx="87">
                  <c:v>3.7692307692</c:v>
                </c:pt>
                <c:pt idx="88">
                  <c:v>3.6285714422000002</c:v>
                </c:pt>
                <c:pt idx="89">
                  <c:v>2.6714285611999999</c:v>
                </c:pt>
                <c:pt idx="90">
                  <c:v>2.7777777777999999</c:v>
                </c:pt>
                <c:pt idx="91">
                  <c:v>2.6125000118999999</c:v>
                </c:pt>
                <c:pt idx="92">
                  <c:v>2.9285713945</c:v>
                </c:pt>
                <c:pt idx="93">
                  <c:v>1.6599999766</c:v>
                </c:pt>
                <c:pt idx="94">
                  <c:v>0.83333333580000002</c:v>
                </c:pt>
                <c:pt idx="95">
                  <c:v>1.7699999899000001</c:v>
                </c:pt>
                <c:pt idx="96">
                  <c:v>1.5888888918999999</c:v>
                </c:pt>
                <c:pt idx="97">
                  <c:v>1.2000000057</c:v>
                </c:pt>
                <c:pt idx="98">
                  <c:v>1.1124999914</c:v>
                </c:pt>
                <c:pt idx="99">
                  <c:v>0.79999999700000002</c:v>
                </c:pt>
                <c:pt idx="100">
                  <c:v>0.95000001789999999</c:v>
                </c:pt>
                <c:pt idx="101">
                  <c:v>1.399999996</c:v>
                </c:pt>
                <c:pt idx="102">
                  <c:v>0.81666666389999998</c:v>
                </c:pt>
                <c:pt idx="103">
                  <c:v>1.0499999921000001</c:v>
                </c:pt>
                <c:pt idx="104">
                  <c:v>1.0750000103999999</c:v>
                </c:pt>
                <c:pt idx="105">
                  <c:v>0.98750000449999997</c:v>
                </c:pt>
                <c:pt idx="106">
                  <c:v>1.7666666508</c:v>
                </c:pt>
                <c:pt idx="107">
                  <c:v>2.0799999833</c:v>
                </c:pt>
                <c:pt idx="108">
                  <c:v>1.9111111098</c:v>
                </c:pt>
                <c:pt idx="109">
                  <c:v>1.825000003</c:v>
                </c:pt>
                <c:pt idx="110">
                  <c:v>1.8399999678000001</c:v>
                </c:pt>
                <c:pt idx="111">
                  <c:v>1.6666666733</c:v>
                </c:pt>
                <c:pt idx="112">
                  <c:v>1.5666666561</c:v>
                </c:pt>
                <c:pt idx="113">
                  <c:v>1.4000000119</c:v>
                </c:pt>
                <c:pt idx="114">
                  <c:v>1.6833333372999999</c:v>
                </c:pt>
                <c:pt idx="115">
                  <c:v>1.5545454459000001</c:v>
                </c:pt>
                <c:pt idx="116">
                  <c:v>1.212500006</c:v>
                </c:pt>
                <c:pt idx="117">
                  <c:v>1.0538461575</c:v>
                </c:pt>
                <c:pt idx="118">
                  <c:v>1.3875000179000001</c:v>
                </c:pt>
                <c:pt idx="119">
                  <c:v>1.4818181775000001</c:v>
                </c:pt>
                <c:pt idx="120">
                  <c:v>1.4727272499999999</c:v>
                </c:pt>
                <c:pt idx="121">
                  <c:v>1.6538461493000001</c:v>
                </c:pt>
                <c:pt idx="122">
                  <c:v>1.599999999</c:v>
                </c:pt>
                <c:pt idx="123">
                  <c:v>1.5083333352999999</c:v>
                </c:pt>
                <c:pt idx="124">
                  <c:v>1.2769230833</c:v>
                </c:pt>
                <c:pt idx="125">
                  <c:v>1.2818182002</c:v>
                </c:pt>
                <c:pt idx="126">
                  <c:v>1.2714285723000001</c:v>
                </c:pt>
                <c:pt idx="127">
                  <c:v>1.3142857211000001</c:v>
                </c:pt>
                <c:pt idx="128">
                  <c:v>1.0521739158000001</c:v>
                </c:pt>
                <c:pt idx="129">
                  <c:v>0.82307692160000001</c:v>
                </c:pt>
                <c:pt idx="130">
                  <c:v>1.19090911</c:v>
                </c:pt>
                <c:pt idx="131">
                  <c:v>1.2733333284999999</c:v>
                </c:pt>
                <c:pt idx="132">
                  <c:v>1.0727272711</c:v>
                </c:pt>
                <c:pt idx="133">
                  <c:v>1.1625000201</c:v>
                </c:pt>
                <c:pt idx="134">
                  <c:v>1.1333333303999999</c:v>
                </c:pt>
                <c:pt idx="135">
                  <c:v>1.1583333289</c:v>
                </c:pt>
                <c:pt idx="136">
                  <c:v>0.82727272880000002</c:v>
                </c:pt>
                <c:pt idx="137">
                  <c:v>1.2363636385000001</c:v>
                </c:pt>
                <c:pt idx="138">
                  <c:v>1.179999993</c:v>
                </c:pt>
                <c:pt idx="139">
                  <c:v>0.98888889369999999</c:v>
                </c:pt>
                <c:pt idx="140">
                  <c:v>0.99230768879999998</c:v>
                </c:pt>
                <c:pt idx="141">
                  <c:v>1.6126666824</c:v>
                </c:pt>
                <c:pt idx="142">
                  <c:v>1.5846153819</c:v>
                </c:pt>
                <c:pt idx="143">
                  <c:v>1.5142857006999999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439-4226-8510-36FD1A7AF022}"/>
            </c:ext>
          </c:extLst>
        </c:ser>
        <c:ser>
          <c:idx val="3"/>
          <c:order val="3"/>
          <c:tx>
            <c:v>West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Sheet2!$F$434:$F$577</c:f>
                <c:numCache>
                  <c:formatCode>General</c:formatCode>
                  <c:ptCount val="144"/>
                  <c:pt idx="0">
                    <c:v>4.40958558E-2</c:v>
                  </c:pt>
                  <c:pt idx="1">
                    <c:v>0.12110601880000001</c:v>
                  </c:pt>
                  <c:pt idx="2">
                    <c:v>0</c:v>
                  </c:pt>
                  <c:pt idx="3">
                    <c:v>7.0710679200000001E-2</c:v>
                  </c:pt>
                  <c:pt idx="4">
                    <c:v>3.7796447900000002E-2</c:v>
                  </c:pt>
                  <c:pt idx="5">
                    <c:v>8.1649659299999996E-2</c:v>
                  </c:pt>
                  <c:pt idx="6">
                    <c:v>7.0710679200000001E-2</c:v>
                  </c:pt>
                  <c:pt idx="7">
                    <c:v>9.5118974499999995E-2</c:v>
                  </c:pt>
                  <c:pt idx="8">
                    <c:v>7.5592895699999996E-2</c:v>
                  </c:pt>
                  <c:pt idx="9">
                    <c:v>0.1182131947</c:v>
                  </c:pt>
                  <c:pt idx="10">
                    <c:v>8.9973542399999995E-2</c:v>
                  </c:pt>
                  <c:pt idx="11">
                    <c:v>0.15118579260000001</c:v>
                  </c:pt>
                  <c:pt idx="12">
                    <c:v>0.12724180669999999</c:v>
                  </c:pt>
                  <c:pt idx="13">
                    <c:v>0.1380131151</c:v>
                  </c:pt>
                  <c:pt idx="14">
                    <c:v>0.25318484260000002</c:v>
                  </c:pt>
                  <c:pt idx="15">
                    <c:v>0.2340126247</c:v>
                  </c:pt>
                  <c:pt idx="16">
                    <c:v>0.1496026516</c:v>
                  </c:pt>
                  <c:pt idx="17">
                    <c:v>8.9442723799999999E-2</c:v>
                  </c:pt>
                  <c:pt idx="18">
                    <c:v>8.1649662400000003E-2</c:v>
                  </c:pt>
                  <c:pt idx="19">
                    <c:v>0.17043362419999999</c:v>
                  </c:pt>
                  <c:pt idx="20">
                    <c:v>0.1414213594</c:v>
                  </c:pt>
                  <c:pt idx="21">
                    <c:v>0.18439089410000001</c:v>
                  </c:pt>
                  <c:pt idx="22">
                    <c:v>0.26457513040000002</c:v>
                  </c:pt>
                  <c:pt idx="23">
                    <c:v>0.57404164089999998</c:v>
                  </c:pt>
                  <c:pt idx="24">
                    <c:v>0.25727511159999999</c:v>
                  </c:pt>
                  <c:pt idx="25">
                    <c:v>0.2794552589</c:v>
                  </c:pt>
                  <c:pt idx="26">
                    <c:v>0.35050983740000002</c:v>
                  </c:pt>
                  <c:pt idx="27">
                    <c:v>0.47081489999999998</c:v>
                  </c:pt>
                  <c:pt idx="28">
                    <c:v>0.28047579929999999</c:v>
                  </c:pt>
                  <c:pt idx="29">
                    <c:v>0.24494898000000001</c:v>
                  </c:pt>
                  <c:pt idx="30">
                    <c:v>0.28253241229999998</c:v>
                  </c:pt>
                  <c:pt idx="31">
                    <c:v>0.34615229530000002</c:v>
                  </c:pt>
                  <c:pt idx="32">
                    <c:v>0.27865222950000001</c:v>
                  </c:pt>
                  <c:pt idx="33">
                    <c:v>0.43236373519999999</c:v>
                  </c:pt>
                  <c:pt idx="34">
                    <c:v>0.30568683429999999</c:v>
                  </c:pt>
                  <c:pt idx="35">
                    <c:v>0.29277003060000001</c:v>
                  </c:pt>
                  <c:pt idx="36">
                    <c:v>0.39327683089999999</c:v>
                  </c:pt>
                  <c:pt idx="37">
                    <c:v>0.43550736109999999</c:v>
                  </c:pt>
                  <c:pt idx="38">
                    <c:v>0.43861250489999998</c:v>
                  </c:pt>
                  <c:pt idx="39">
                    <c:v>0.37733399420000002</c:v>
                  </c:pt>
                  <c:pt idx="40">
                    <c:v>0.3117642759</c:v>
                  </c:pt>
                  <c:pt idx="41">
                    <c:v>0.34058773079999999</c:v>
                  </c:pt>
                  <c:pt idx="42">
                    <c:v>0.44609416460000001</c:v>
                  </c:pt>
                  <c:pt idx="43">
                    <c:v>0.42778497770000001</c:v>
                  </c:pt>
                  <c:pt idx="44">
                    <c:v>0.34364988769999999</c:v>
                  </c:pt>
                  <c:pt idx="45">
                    <c:v>0.40918036670000002</c:v>
                  </c:pt>
                  <c:pt idx="46">
                    <c:v>0.61395803100000002</c:v>
                  </c:pt>
                  <c:pt idx="47">
                    <c:v>0.45981362370000001</c:v>
                  </c:pt>
                  <c:pt idx="48">
                    <c:v>0.34016802499999998</c:v>
                  </c:pt>
                  <c:pt idx="49">
                    <c:v>0.61698433490000004</c:v>
                  </c:pt>
                  <c:pt idx="50">
                    <c:v>0.57652488420000003</c:v>
                  </c:pt>
                  <c:pt idx="51">
                    <c:v>0.49665546529999999</c:v>
                  </c:pt>
                  <c:pt idx="52">
                    <c:v>0.62029178600000001</c:v>
                  </c:pt>
                  <c:pt idx="53">
                    <c:v>0.72991626220000005</c:v>
                  </c:pt>
                  <c:pt idx="54">
                    <c:v>0.74423714409999997</c:v>
                  </c:pt>
                  <c:pt idx="55">
                    <c:v>0.55933633729999999</c:v>
                  </c:pt>
                  <c:pt idx="56">
                    <c:v>0.60827623539999998</c:v>
                  </c:pt>
                  <c:pt idx="57">
                    <c:v>0.58121382320000003</c:v>
                  </c:pt>
                  <c:pt idx="58">
                    <c:v>0.42296223379999998</c:v>
                  </c:pt>
                  <c:pt idx="59">
                    <c:v>0.56820520240000005</c:v>
                  </c:pt>
                  <c:pt idx="60">
                    <c:v>0.38047590889999999</c:v>
                  </c:pt>
                  <c:pt idx="61">
                    <c:v>0.31997023920000001</c:v>
                  </c:pt>
                  <c:pt idx="62">
                    <c:v>0.32366943539999998</c:v>
                  </c:pt>
                  <c:pt idx="63">
                    <c:v>0.47759316909999999</c:v>
                  </c:pt>
                  <c:pt idx="64">
                    <c:v>0.33523269620000001</c:v>
                  </c:pt>
                  <c:pt idx="65">
                    <c:v>0.57858613189999997</c:v>
                  </c:pt>
                  <c:pt idx="66">
                    <c:v>0.53807416109999995</c:v>
                  </c:pt>
                  <c:pt idx="67">
                    <c:v>0.51869800639999997</c:v>
                  </c:pt>
                  <c:pt idx="68">
                    <c:v>0.48452235269999999</c:v>
                  </c:pt>
                  <c:pt idx="69">
                    <c:v>0.49543369209999999</c:v>
                  </c:pt>
                  <c:pt idx="70">
                    <c:v>0.4015594603</c:v>
                  </c:pt>
                  <c:pt idx="71">
                    <c:v>0.58999595500000002</c:v>
                  </c:pt>
                  <c:pt idx="72">
                    <c:v>0.82438786360000005</c:v>
                  </c:pt>
                  <c:pt idx="73">
                    <c:v>0.48442405240000003</c:v>
                  </c:pt>
                  <c:pt idx="74">
                    <c:v>0.58537737499999998</c:v>
                  </c:pt>
                  <c:pt idx="75">
                    <c:v>0.57430081229999996</c:v>
                  </c:pt>
                  <c:pt idx="76">
                    <c:v>0.66708317350000002</c:v>
                  </c:pt>
                  <c:pt idx="77">
                    <c:v>0.57055736020000003</c:v>
                  </c:pt>
                  <c:pt idx="78">
                    <c:v>0.51926520840000001</c:v>
                  </c:pt>
                  <c:pt idx="79">
                    <c:v>0.72663605710000001</c:v>
                  </c:pt>
                  <c:pt idx="80">
                    <c:v>0.437762926</c:v>
                  </c:pt>
                  <c:pt idx="81">
                    <c:v>0.63123808749999999</c:v>
                  </c:pt>
                  <c:pt idx="82">
                    <c:v>0.72696365600000001</c:v>
                  </c:pt>
                  <c:pt idx="83">
                    <c:v>1.0477276875999999</c:v>
                  </c:pt>
                  <c:pt idx="84">
                    <c:v>0.90385141769999999</c:v>
                  </c:pt>
                  <c:pt idx="85">
                    <c:v>0.95269946640000003</c:v>
                  </c:pt>
                  <c:pt idx="86">
                    <c:v>0.52649496549999997</c:v>
                  </c:pt>
                  <c:pt idx="87">
                    <c:v>0.81775746680000005</c:v>
                  </c:pt>
                  <c:pt idx="88">
                    <c:v>0.75356295409999996</c:v>
                  </c:pt>
                  <c:pt idx="89">
                    <c:v>0.73241284070000001</c:v>
                  </c:pt>
                  <c:pt idx="90">
                    <c:v>0.90061705510000001</c:v>
                  </c:pt>
                  <c:pt idx="91">
                    <c:v>0.72026231090000004</c:v>
                  </c:pt>
                  <c:pt idx="92">
                    <c:v>0.67464918330000001</c:v>
                  </c:pt>
                  <c:pt idx="93">
                    <c:v>0.65904340260000005</c:v>
                  </c:pt>
                  <c:pt idx="94">
                    <c:v>0.37779263819999997</c:v>
                  </c:pt>
                  <c:pt idx="95">
                    <c:v>0.2853569051</c:v>
                  </c:pt>
                  <c:pt idx="96">
                    <c:v>0.28784917230000001</c:v>
                  </c:pt>
                  <c:pt idx="97">
                    <c:v>0.42761798400000001</c:v>
                  </c:pt>
                  <c:pt idx="98">
                    <c:v>0.30472470730000001</c:v>
                  </c:pt>
                  <c:pt idx="99">
                    <c:v>0.20000000239999999</c:v>
                  </c:pt>
                  <c:pt idx="100">
                    <c:v>0.46332133060000003</c:v>
                  </c:pt>
                  <c:pt idx="101">
                    <c:v>0.35023802040000002</c:v>
                  </c:pt>
                  <c:pt idx="102">
                    <c:v>0.39036004489999998</c:v>
                  </c:pt>
                  <c:pt idx="103">
                    <c:v>0.4932882931</c:v>
                  </c:pt>
                  <c:pt idx="104">
                    <c:v>0.23915887559999999</c:v>
                  </c:pt>
                  <c:pt idx="105">
                    <c:v>0.25903667429999999</c:v>
                  </c:pt>
                  <c:pt idx="106">
                    <c:v>0.32403702709999999</c:v>
                  </c:pt>
                  <c:pt idx="107">
                    <c:v>0.37416574720000001</c:v>
                  </c:pt>
                  <c:pt idx="108">
                    <c:v>0.2708012769</c:v>
                  </c:pt>
                  <c:pt idx="109">
                    <c:v>0.25877458949999999</c:v>
                  </c:pt>
                  <c:pt idx="110">
                    <c:v>0.25634798260000002</c:v>
                  </c:pt>
                  <c:pt idx="111">
                    <c:v>0.302371577</c:v>
                  </c:pt>
                  <c:pt idx="112">
                    <c:v>0.28809719560000002</c:v>
                  </c:pt>
                  <c:pt idx="113">
                    <c:v>0.35777088379999999</c:v>
                  </c:pt>
                  <c:pt idx="114">
                    <c:v>0.2027587522</c:v>
                  </c:pt>
                  <c:pt idx="115">
                    <c:v>0.88124396140000005</c:v>
                  </c:pt>
                  <c:pt idx="116">
                    <c:v>0.92915730600000002</c:v>
                  </c:pt>
                  <c:pt idx="117">
                    <c:v>0.55075706030000005</c:v>
                  </c:pt>
                  <c:pt idx="118">
                    <c:v>0.43576241529999998</c:v>
                  </c:pt>
                  <c:pt idx="119">
                    <c:v>0.43073855929999999</c:v>
                  </c:pt>
                  <c:pt idx="120">
                    <c:v>0.57008772019999998</c:v>
                  </c:pt>
                  <c:pt idx="121">
                    <c:v>0.36547426259999999</c:v>
                  </c:pt>
                  <c:pt idx="122">
                    <c:v>0.57802002699999999</c:v>
                  </c:pt>
                  <c:pt idx="123">
                    <c:v>0.45806268350000001</c:v>
                  </c:pt>
                  <c:pt idx="124">
                    <c:v>0.3543102098</c:v>
                  </c:pt>
                  <c:pt idx="125">
                    <c:v>0.44158806210000001</c:v>
                  </c:pt>
                  <c:pt idx="126">
                    <c:v>0.51478151910000003</c:v>
                  </c:pt>
                  <c:pt idx="127">
                    <c:v>0.49627398690000002</c:v>
                  </c:pt>
                  <c:pt idx="128">
                    <c:v>0.46935005600000002</c:v>
                  </c:pt>
                  <c:pt idx="129">
                    <c:v>0.29480801309999999</c:v>
                  </c:pt>
                  <c:pt idx="130">
                    <c:v>0.25634798819999999</c:v>
                  </c:pt>
                  <c:pt idx="131">
                    <c:v>0.2263846346</c:v>
                  </c:pt>
                  <c:pt idx="132">
                    <c:v>0.20682789409999999</c:v>
                  </c:pt>
                  <c:pt idx="133">
                    <c:v>0.19908883359999999</c:v>
                  </c:pt>
                  <c:pt idx="134">
                    <c:v>0.25634797409999999</c:v>
                  </c:pt>
                  <c:pt idx="135">
                    <c:v>0.13887301899999999</c:v>
                  </c:pt>
                  <c:pt idx="136">
                    <c:v>0.19999999979999999</c:v>
                  </c:pt>
                  <c:pt idx="137">
                    <c:v>0.19649710249999999</c:v>
                  </c:pt>
                  <c:pt idx="138">
                    <c:v>0.16690459329999999</c:v>
                  </c:pt>
                  <c:pt idx="139">
                    <c:v>0.16690459329999999</c:v>
                  </c:pt>
                  <c:pt idx="140">
                    <c:v>0.27699688750000001</c:v>
                  </c:pt>
                  <c:pt idx="141">
                    <c:v>0.90047287760000005</c:v>
                  </c:pt>
                  <c:pt idx="142">
                    <c:v>0.98953315789999996</c:v>
                  </c:pt>
                  <c:pt idx="143">
                    <c:v>1.0163660942999999</c:v>
                  </c:pt>
                </c:numCache>
              </c:numRef>
            </c:plus>
            <c:minus>
              <c:numRef>
                <c:f>Sheet2!$F$434:$F$577</c:f>
                <c:numCache>
                  <c:formatCode>General</c:formatCode>
                  <c:ptCount val="144"/>
                  <c:pt idx="0">
                    <c:v>4.40958558E-2</c:v>
                  </c:pt>
                  <c:pt idx="1">
                    <c:v>0.12110601880000001</c:v>
                  </c:pt>
                  <c:pt idx="2">
                    <c:v>0</c:v>
                  </c:pt>
                  <c:pt idx="3">
                    <c:v>7.0710679200000001E-2</c:v>
                  </c:pt>
                  <c:pt idx="4">
                    <c:v>3.7796447900000002E-2</c:v>
                  </c:pt>
                  <c:pt idx="5">
                    <c:v>8.1649659299999996E-2</c:v>
                  </c:pt>
                  <c:pt idx="6">
                    <c:v>7.0710679200000001E-2</c:v>
                  </c:pt>
                  <c:pt idx="7">
                    <c:v>9.5118974499999995E-2</c:v>
                  </c:pt>
                  <c:pt idx="8">
                    <c:v>7.5592895699999996E-2</c:v>
                  </c:pt>
                  <c:pt idx="9">
                    <c:v>0.1182131947</c:v>
                  </c:pt>
                  <c:pt idx="10">
                    <c:v>8.9973542399999995E-2</c:v>
                  </c:pt>
                  <c:pt idx="11">
                    <c:v>0.15118579260000001</c:v>
                  </c:pt>
                  <c:pt idx="12">
                    <c:v>0.12724180669999999</c:v>
                  </c:pt>
                  <c:pt idx="13">
                    <c:v>0.1380131151</c:v>
                  </c:pt>
                  <c:pt idx="14">
                    <c:v>0.25318484260000002</c:v>
                  </c:pt>
                  <c:pt idx="15">
                    <c:v>0.2340126247</c:v>
                  </c:pt>
                  <c:pt idx="16">
                    <c:v>0.1496026516</c:v>
                  </c:pt>
                  <c:pt idx="17">
                    <c:v>8.9442723799999999E-2</c:v>
                  </c:pt>
                  <c:pt idx="18">
                    <c:v>8.1649662400000003E-2</c:v>
                  </c:pt>
                  <c:pt idx="19">
                    <c:v>0.17043362419999999</c:v>
                  </c:pt>
                  <c:pt idx="20">
                    <c:v>0.1414213594</c:v>
                  </c:pt>
                  <c:pt idx="21">
                    <c:v>0.18439089410000001</c:v>
                  </c:pt>
                  <c:pt idx="22">
                    <c:v>0.26457513040000002</c:v>
                  </c:pt>
                  <c:pt idx="23">
                    <c:v>0.57404164089999998</c:v>
                  </c:pt>
                  <c:pt idx="24">
                    <c:v>0.25727511159999999</c:v>
                  </c:pt>
                  <c:pt idx="25">
                    <c:v>0.2794552589</c:v>
                  </c:pt>
                  <c:pt idx="26">
                    <c:v>0.35050983740000002</c:v>
                  </c:pt>
                  <c:pt idx="27">
                    <c:v>0.47081489999999998</c:v>
                  </c:pt>
                  <c:pt idx="28">
                    <c:v>0.28047579929999999</c:v>
                  </c:pt>
                  <c:pt idx="29">
                    <c:v>0.24494898000000001</c:v>
                  </c:pt>
                  <c:pt idx="30">
                    <c:v>0.28253241229999998</c:v>
                  </c:pt>
                  <c:pt idx="31">
                    <c:v>0.34615229530000002</c:v>
                  </c:pt>
                  <c:pt idx="32">
                    <c:v>0.27865222950000001</c:v>
                  </c:pt>
                  <c:pt idx="33">
                    <c:v>0.43236373519999999</c:v>
                  </c:pt>
                  <c:pt idx="34">
                    <c:v>0.30568683429999999</c:v>
                  </c:pt>
                  <c:pt idx="35">
                    <c:v>0.29277003060000001</c:v>
                  </c:pt>
                  <c:pt idx="36">
                    <c:v>0.39327683089999999</c:v>
                  </c:pt>
                  <c:pt idx="37">
                    <c:v>0.43550736109999999</c:v>
                  </c:pt>
                  <c:pt idx="38">
                    <c:v>0.43861250489999998</c:v>
                  </c:pt>
                  <c:pt idx="39">
                    <c:v>0.37733399420000002</c:v>
                  </c:pt>
                  <c:pt idx="40">
                    <c:v>0.3117642759</c:v>
                  </c:pt>
                  <c:pt idx="41">
                    <c:v>0.34058773079999999</c:v>
                  </c:pt>
                  <c:pt idx="42">
                    <c:v>0.44609416460000001</c:v>
                  </c:pt>
                  <c:pt idx="43">
                    <c:v>0.42778497770000001</c:v>
                  </c:pt>
                  <c:pt idx="44">
                    <c:v>0.34364988769999999</c:v>
                  </c:pt>
                  <c:pt idx="45">
                    <c:v>0.40918036670000002</c:v>
                  </c:pt>
                  <c:pt idx="46">
                    <c:v>0.61395803100000002</c:v>
                  </c:pt>
                  <c:pt idx="47">
                    <c:v>0.45981362370000001</c:v>
                  </c:pt>
                  <c:pt idx="48">
                    <c:v>0.34016802499999998</c:v>
                  </c:pt>
                  <c:pt idx="49">
                    <c:v>0.61698433490000004</c:v>
                  </c:pt>
                  <c:pt idx="50">
                    <c:v>0.57652488420000003</c:v>
                  </c:pt>
                  <c:pt idx="51">
                    <c:v>0.49665546529999999</c:v>
                  </c:pt>
                  <c:pt idx="52">
                    <c:v>0.62029178600000001</c:v>
                  </c:pt>
                  <c:pt idx="53">
                    <c:v>0.72991626220000005</c:v>
                  </c:pt>
                  <c:pt idx="54">
                    <c:v>0.74423714409999997</c:v>
                  </c:pt>
                  <c:pt idx="55">
                    <c:v>0.55933633729999999</c:v>
                  </c:pt>
                  <c:pt idx="56">
                    <c:v>0.60827623539999998</c:v>
                  </c:pt>
                  <c:pt idx="57">
                    <c:v>0.58121382320000003</c:v>
                  </c:pt>
                  <c:pt idx="58">
                    <c:v>0.42296223379999998</c:v>
                  </c:pt>
                  <c:pt idx="59">
                    <c:v>0.56820520240000005</c:v>
                  </c:pt>
                  <c:pt idx="60">
                    <c:v>0.38047590889999999</c:v>
                  </c:pt>
                  <c:pt idx="61">
                    <c:v>0.31997023920000001</c:v>
                  </c:pt>
                  <c:pt idx="62">
                    <c:v>0.32366943539999998</c:v>
                  </c:pt>
                  <c:pt idx="63">
                    <c:v>0.47759316909999999</c:v>
                  </c:pt>
                  <c:pt idx="64">
                    <c:v>0.33523269620000001</c:v>
                  </c:pt>
                  <c:pt idx="65">
                    <c:v>0.57858613189999997</c:v>
                  </c:pt>
                  <c:pt idx="66">
                    <c:v>0.53807416109999995</c:v>
                  </c:pt>
                  <c:pt idx="67">
                    <c:v>0.51869800639999997</c:v>
                  </c:pt>
                  <c:pt idx="68">
                    <c:v>0.48452235269999999</c:v>
                  </c:pt>
                  <c:pt idx="69">
                    <c:v>0.49543369209999999</c:v>
                  </c:pt>
                  <c:pt idx="70">
                    <c:v>0.4015594603</c:v>
                  </c:pt>
                  <c:pt idx="71">
                    <c:v>0.58999595500000002</c:v>
                  </c:pt>
                  <c:pt idx="72">
                    <c:v>0.82438786360000005</c:v>
                  </c:pt>
                  <c:pt idx="73">
                    <c:v>0.48442405240000003</c:v>
                  </c:pt>
                  <c:pt idx="74">
                    <c:v>0.58537737499999998</c:v>
                  </c:pt>
                  <c:pt idx="75">
                    <c:v>0.57430081229999996</c:v>
                  </c:pt>
                  <c:pt idx="76">
                    <c:v>0.66708317350000002</c:v>
                  </c:pt>
                  <c:pt idx="77">
                    <c:v>0.57055736020000003</c:v>
                  </c:pt>
                  <c:pt idx="78">
                    <c:v>0.51926520840000001</c:v>
                  </c:pt>
                  <c:pt idx="79">
                    <c:v>0.72663605710000001</c:v>
                  </c:pt>
                  <c:pt idx="80">
                    <c:v>0.437762926</c:v>
                  </c:pt>
                  <c:pt idx="81">
                    <c:v>0.63123808749999999</c:v>
                  </c:pt>
                  <c:pt idx="82">
                    <c:v>0.72696365600000001</c:v>
                  </c:pt>
                  <c:pt idx="83">
                    <c:v>1.0477276875999999</c:v>
                  </c:pt>
                  <c:pt idx="84">
                    <c:v>0.90385141769999999</c:v>
                  </c:pt>
                  <c:pt idx="85">
                    <c:v>0.95269946640000003</c:v>
                  </c:pt>
                  <c:pt idx="86">
                    <c:v>0.52649496549999997</c:v>
                  </c:pt>
                  <c:pt idx="87">
                    <c:v>0.81775746680000005</c:v>
                  </c:pt>
                  <c:pt idx="88">
                    <c:v>0.75356295409999996</c:v>
                  </c:pt>
                  <c:pt idx="89">
                    <c:v>0.73241284070000001</c:v>
                  </c:pt>
                  <c:pt idx="90">
                    <c:v>0.90061705510000001</c:v>
                  </c:pt>
                  <c:pt idx="91">
                    <c:v>0.72026231090000004</c:v>
                  </c:pt>
                  <c:pt idx="92">
                    <c:v>0.67464918330000001</c:v>
                  </c:pt>
                  <c:pt idx="93">
                    <c:v>0.65904340260000005</c:v>
                  </c:pt>
                  <c:pt idx="94">
                    <c:v>0.37779263819999997</c:v>
                  </c:pt>
                  <c:pt idx="95">
                    <c:v>0.2853569051</c:v>
                  </c:pt>
                  <c:pt idx="96">
                    <c:v>0.28784917230000001</c:v>
                  </c:pt>
                  <c:pt idx="97">
                    <c:v>0.42761798400000001</c:v>
                  </c:pt>
                  <c:pt idx="98">
                    <c:v>0.30472470730000001</c:v>
                  </c:pt>
                  <c:pt idx="99">
                    <c:v>0.20000000239999999</c:v>
                  </c:pt>
                  <c:pt idx="100">
                    <c:v>0.46332133060000003</c:v>
                  </c:pt>
                  <c:pt idx="101">
                    <c:v>0.35023802040000002</c:v>
                  </c:pt>
                  <c:pt idx="102">
                    <c:v>0.39036004489999998</c:v>
                  </c:pt>
                  <c:pt idx="103">
                    <c:v>0.4932882931</c:v>
                  </c:pt>
                  <c:pt idx="104">
                    <c:v>0.23915887559999999</c:v>
                  </c:pt>
                  <c:pt idx="105">
                    <c:v>0.25903667429999999</c:v>
                  </c:pt>
                  <c:pt idx="106">
                    <c:v>0.32403702709999999</c:v>
                  </c:pt>
                  <c:pt idx="107">
                    <c:v>0.37416574720000001</c:v>
                  </c:pt>
                  <c:pt idx="108">
                    <c:v>0.2708012769</c:v>
                  </c:pt>
                  <c:pt idx="109">
                    <c:v>0.25877458949999999</c:v>
                  </c:pt>
                  <c:pt idx="110">
                    <c:v>0.25634798260000002</c:v>
                  </c:pt>
                  <c:pt idx="111">
                    <c:v>0.302371577</c:v>
                  </c:pt>
                  <c:pt idx="112">
                    <c:v>0.28809719560000002</c:v>
                  </c:pt>
                  <c:pt idx="113">
                    <c:v>0.35777088379999999</c:v>
                  </c:pt>
                  <c:pt idx="114">
                    <c:v>0.2027587522</c:v>
                  </c:pt>
                  <c:pt idx="115">
                    <c:v>0.88124396140000005</c:v>
                  </c:pt>
                  <c:pt idx="116">
                    <c:v>0.92915730600000002</c:v>
                  </c:pt>
                  <c:pt idx="117">
                    <c:v>0.55075706030000005</c:v>
                  </c:pt>
                  <c:pt idx="118">
                    <c:v>0.43576241529999998</c:v>
                  </c:pt>
                  <c:pt idx="119">
                    <c:v>0.43073855929999999</c:v>
                  </c:pt>
                  <c:pt idx="120">
                    <c:v>0.57008772019999998</c:v>
                  </c:pt>
                  <c:pt idx="121">
                    <c:v>0.36547426259999999</c:v>
                  </c:pt>
                  <c:pt idx="122">
                    <c:v>0.57802002699999999</c:v>
                  </c:pt>
                  <c:pt idx="123">
                    <c:v>0.45806268350000001</c:v>
                  </c:pt>
                  <c:pt idx="124">
                    <c:v>0.3543102098</c:v>
                  </c:pt>
                  <c:pt idx="125">
                    <c:v>0.44158806210000001</c:v>
                  </c:pt>
                  <c:pt idx="126">
                    <c:v>0.51478151910000003</c:v>
                  </c:pt>
                  <c:pt idx="127">
                    <c:v>0.49627398690000002</c:v>
                  </c:pt>
                  <c:pt idx="128">
                    <c:v>0.46935005600000002</c:v>
                  </c:pt>
                  <c:pt idx="129">
                    <c:v>0.29480801309999999</c:v>
                  </c:pt>
                  <c:pt idx="130">
                    <c:v>0.25634798819999999</c:v>
                  </c:pt>
                  <c:pt idx="131">
                    <c:v>0.2263846346</c:v>
                  </c:pt>
                  <c:pt idx="132">
                    <c:v>0.20682789409999999</c:v>
                  </c:pt>
                  <c:pt idx="133">
                    <c:v>0.19908883359999999</c:v>
                  </c:pt>
                  <c:pt idx="134">
                    <c:v>0.25634797409999999</c:v>
                  </c:pt>
                  <c:pt idx="135">
                    <c:v>0.13887301899999999</c:v>
                  </c:pt>
                  <c:pt idx="136">
                    <c:v>0.19999999979999999</c:v>
                  </c:pt>
                  <c:pt idx="137">
                    <c:v>0.19649710249999999</c:v>
                  </c:pt>
                  <c:pt idx="138">
                    <c:v>0.16690459329999999</c:v>
                  </c:pt>
                  <c:pt idx="139">
                    <c:v>0.16690459329999999</c:v>
                  </c:pt>
                  <c:pt idx="140">
                    <c:v>0.27699688750000001</c:v>
                  </c:pt>
                  <c:pt idx="141">
                    <c:v>0.90047287760000005</c:v>
                  </c:pt>
                  <c:pt idx="142">
                    <c:v>0.98953315789999996</c:v>
                  </c:pt>
                  <c:pt idx="143">
                    <c:v>1.0163660942999999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accent4"/>
                </a:solidFill>
                <a:round/>
              </a:ln>
              <a:effectLst/>
            </c:spPr>
          </c:errBars>
          <c:val>
            <c:numRef>
              <c:f>Sheet2!$E$434:$E$577</c:f>
              <c:numCache>
                <c:formatCode>General</c:formatCode>
                <c:ptCount val="144"/>
                <c:pt idx="0">
                  <c:v>2.2222222600000001E-2</c:v>
                </c:pt>
                <c:pt idx="1">
                  <c:v>6.6666668900000003E-2</c:v>
                </c:pt>
                <c:pt idx="2">
                  <c:v>0</c:v>
                </c:pt>
                <c:pt idx="3">
                  <c:v>2.50000004E-2</c:v>
                </c:pt>
                <c:pt idx="4">
                  <c:v>1.4285714499999999E-2</c:v>
                </c:pt>
                <c:pt idx="5">
                  <c:v>6.6666667700000001E-2</c:v>
                </c:pt>
                <c:pt idx="6">
                  <c:v>2.50000004E-2</c:v>
                </c:pt>
                <c:pt idx="7">
                  <c:v>7.1428572499999995E-2</c:v>
                </c:pt>
                <c:pt idx="8">
                  <c:v>7.1428572499999995E-2</c:v>
                </c:pt>
                <c:pt idx="9">
                  <c:v>0.13076923269999999</c:v>
                </c:pt>
                <c:pt idx="10">
                  <c:v>0.114285716</c:v>
                </c:pt>
                <c:pt idx="11">
                  <c:v>0.15714286050000001</c:v>
                </c:pt>
                <c:pt idx="12">
                  <c:v>0.15714286159999999</c:v>
                </c:pt>
                <c:pt idx="13">
                  <c:v>0.171428575</c:v>
                </c:pt>
                <c:pt idx="14">
                  <c:v>0.29230769610000001</c:v>
                </c:pt>
                <c:pt idx="15">
                  <c:v>0.21428572069999999</c:v>
                </c:pt>
                <c:pt idx="16">
                  <c:v>0.171428575</c:v>
                </c:pt>
                <c:pt idx="17">
                  <c:v>0.20000000549999999</c:v>
                </c:pt>
                <c:pt idx="18">
                  <c:v>0.20000000509999999</c:v>
                </c:pt>
                <c:pt idx="19">
                  <c:v>0.2285714341</c:v>
                </c:pt>
                <c:pt idx="20">
                  <c:v>0.13333333610000001</c:v>
                </c:pt>
                <c:pt idx="21">
                  <c:v>0.24000000660000001</c:v>
                </c:pt>
                <c:pt idx="22">
                  <c:v>0.70000000510000004</c:v>
                </c:pt>
                <c:pt idx="23">
                  <c:v>1.1428571598999999</c:v>
                </c:pt>
                <c:pt idx="24">
                  <c:v>0.85714287420000002</c:v>
                </c:pt>
                <c:pt idx="25">
                  <c:v>0.68571428950000002</c:v>
                </c:pt>
                <c:pt idx="26">
                  <c:v>0.85714286569999998</c:v>
                </c:pt>
                <c:pt idx="27">
                  <c:v>0.78333334619999995</c:v>
                </c:pt>
                <c:pt idx="28">
                  <c:v>0.83333334329999997</c:v>
                </c:pt>
                <c:pt idx="29">
                  <c:v>0.79999999909999997</c:v>
                </c:pt>
                <c:pt idx="30">
                  <c:v>0.92631579070000003</c:v>
                </c:pt>
                <c:pt idx="31">
                  <c:v>0.76249999180000005</c:v>
                </c:pt>
                <c:pt idx="32">
                  <c:v>0.80000000530000004</c:v>
                </c:pt>
                <c:pt idx="33">
                  <c:v>0.95416666569999997</c:v>
                </c:pt>
                <c:pt idx="34">
                  <c:v>0.63000000119999999</c:v>
                </c:pt>
                <c:pt idx="35">
                  <c:v>0.80000001190000003</c:v>
                </c:pt>
                <c:pt idx="36">
                  <c:v>0.86666666960000005</c:v>
                </c:pt>
                <c:pt idx="37">
                  <c:v>0.78333333630000002</c:v>
                </c:pt>
                <c:pt idx="38">
                  <c:v>0.72857141489999999</c:v>
                </c:pt>
                <c:pt idx="39">
                  <c:v>0.671428574</c:v>
                </c:pt>
                <c:pt idx="40">
                  <c:v>0.59166667110000004</c:v>
                </c:pt>
                <c:pt idx="41">
                  <c:v>0.55000000729999998</c:v>
                </c:pt>
                <c:pt idx="42">
                  <c:v>0.85000000890000005</c:v>
                </c:pt>
                <c:pt idx="43">
                  <c:v>0.64999999600000002</c:v>
                </c:pt>
                <c:pt idx="44">
                  <c:v>0.61428572449999996</c:v>
                </c:pt>
                <c:pt idx="45">
                  <c:v>0.72000000730000002</c:v>
                </c:pt>
                <c:pt idx="46">
                  <c:v>0.72222224040000005</c:v>
                </c:pt>
                <c:pt idx="47">
                  <c:v>0.7857142815</c:v>
                </c:pt>
                <c:pt idx="48">
                  <c:v>0.77142857649999996</c:v>
                </c:pt>
                <c:pt idx="49">
                  <c:v>0.93125001709999999</c:v>
                </c:pt>
                <c:pt idx="50">
                  <c:v>0.92857142429999995</c:v>
                </c:pt>
                <c:pt idx="51">
                  <c:v>0.99999998509999999</c:v>
                </c:pt>
                <c:pt idx="52">
                  <c:v>0.98571429300000002</c:v>
                </c:pt>
                <c:pt idx="53">
                  <c:v>1.3444444405</c:v>
                </c:pt>
                <c:pt idx="54">
                  <c:v>1.1500000194</c:v>
                </c:pt>
                <c:pt idx="55">
                  <c:v>0.94285715260000003</c:v>
                </c:pt>
                <c:pt idx="56">
                  <c:v>1.066666661</c:v>
                </c:pt>
                <c:pt idx="57">
                  <c:v>0.59333332979999998</c:v>
                </c:pt>
                <c:pt idx="58">
                  <c:v>0.447058821</c:v>
                </c:pt>
                <c:pt idx="59">
                  <c:v>0.35714286569999998</c:v>
                </c:pt>
                <c:pt idx="60">
                  <c:v>0.41428572899999999</c:v>
                </c:pt>
                <c:pt idx="61">
                  <c:v>0.42857143819999999</c:v>
                </c:pt>
                <c:pt idx="62">
                  <c:v>0.38571429149999997</c:v>
                </c:pt>
                <c:pt idx="63">
                  <c:v>0.5142857166</c:v>
                </c:pt>
                <c:pt idx="64">
                  <c:v>0.52857143750000002</c:v>
                </c:pt>
                <c:pt idx="65">
                  <c:v>0.68571428739999996</c:v>
                </c:pt>
                <c:pt idx="66">
                  <c:v>0.85714286569999998</c:v>
                </c:pt>
                <c:pt idx="67">
                  <c:v>0.8285714367</c:v>
                </c:pt>
                <c:pt idx="68">
                  <c:v>0.7142857239</c:v>
                </c:pt>
                <c:pt idx="69">
                  <c:v>0.90000000099999999</c:v>
                </c:pt>
                <c:pt idx="70">
                  <c:v>0.78750000519999996</c:v>
                </c:pt>
                <c:pt idx="71">
                  <c:v>1.2142857143000001</c:v>
                </c:pt>
                <c:pt idx="72">
                  <c:v>1.7499999957000001</c:v>
                </c:pt>
                <c:pt idx="73">
                  <c:v>1.3666666746</c:v>
                </c:pt>
                <c:pt idx="74">
                  <c:v>1.3666666746</c:v>
                </c:pt>
                <c:pt idx="75">
                  <c:v>1.3124999925</c:v>
                </c:pt>
                <c:pt idx="76">
                  <c:v>1.5333333115000001</c:v>
                </c:pt>
                <c:pt idx="77">
                  <c:v>1.2374999932999999</c:v>
                </c:pt>
                <c:pt idx="78">
                  <c:v>1.1181818083999999</c:v>
                </c:pt>
                <c:pt idx="79">
                  <c:v>1.0599999964</c:v>
                </c:pt>
                <c:pt idx="80">
                  <c:v>1.0181818360999999</c:v>
                </c:pt>
                <c:pt idx="81">
                  <c:v>1.3999999996000001</c:v>
                </c:pt>
                <c:pt idx="82">
                  <c:v>1.9619047471</c:v>
                </c:pt>
                <c:pt idx="83">
                  <c:v>2.9759999752000001</c:v>
                </c:pt>
                <c:pt idx="84">
                  <c:v>3.2299999952</c:v>
                </c:pt>
                <c:pt idx="85">
                  <c:v>2.7818181623</c:v>
                </c:pt>
                <c:pt idx="86">
                  <c:v>2.2916666566999999</c:v>
                </c:pt>
                <c:pt idx="87">
                  <c:v>2.4454545323999999</c:v>
                </c:pt>
                <c:pt idx="88">
                  <c:v>2.5749999881000001</c:v>
                </c:pt>
                <c:pt idx="89">
                  <c:v>2.5249999911000001</c:v>
                </c:pt>
                <c:pt idx="90">
                  <c:v>2.7111110687000002</c:v>
                </c:pt>
                <c:pt idx="91">
                  <c:v>2.4100000143</c:v>
                </c:pt>
                <c:pt idx="92">
                  <c:v>2.0666666775999998</c:v>
                </c:pt>
                <c:pt idx="93">
                  <c:v>1.3941176446000001</c:v>
                </c:pt>
                <c:pt idx="94">
                  <c:v>0.45000000359999998</c:v>
                </c:pt>
                <c:pt idx="95">
                  <c:v>0.5142857113</c:v>
                </c:pt>
                <c:pt idx="96">
                  <c:v>0.55714286440000005</c:v>
                </c:pt>
                <c:pt idx="97">
                  <c:v>0.5571428665</c:v>
                </c:pt>
                <c:pt idx="98">
                  <c:v>0.44285715050000002</c:v>
                </c:pt>
                <c:pt idx="99">
                  <c:v>0.35000000710000001</c:v>
                </c:pt>
                <c:pt idx="100">
                  <c:v>0.46666666870000001</c:v>
                </c:pt>
                <c:pt idx="101">
                  <c:v>0.43333334350000002</c:v>
                </c:pt>
                <c:pt idx="102">
                  <c:v>0.37142858439999998</c:v>
                </c:pt>
                <c:pt idx="103">
                  <c:v>0.50000000850000004</c:v>
                </c:pt>
                <c:pt idx="104">
                  <c:v>0.40833333760000001</c:v>
                </c:pt>
                <c:pt idx="105">
                  <c:v>0.3720000041</c:v>
                </c:pt>
                <c:pt idx="106">
                  <c:v>0.37499999630000003</c:v>
                </c:pt>
                <c:pt idx="107">
                  <c:v>0.40000000920000001</c:v>
                </c:pt>
                <c:pt idx="108">
                  <c:v>0.29999999910000003</c:v>
                </c:pt>
                <c:pt idx="109">
                  <c:v>0.38750000759999997</c:v>
                </c:pt>
                <c:pt idx="110">
                  <c:v>0.27142857549999999</c:v>
                </c:pt>
                <c:pt idx="111">
                  <c:v>0.38571428930000001</c:v>
                </c:pt>
                <c:pt idx="112">
                  <c:v>0.35000000019999999</c:v>
                </c:pt>
                <c:pt idx="113">
                  <c:v>0.40000000969999999</c:v>
                </c:pt>
                <c:pt idx="114">
                  <c:v>0.38888889469999999</c:v>
                </c:pt>
                <c:pt idx="115">
                  <c:v>0.82500000610000002</c:v>
                </c:pt>
                <c:pt idx="116">
                  <c:v>0.87499998739999996</c:v>
                </c:pt>
                <c:pt idx="117">
                  <c:v>0.41666667039999999</c:v>
                </c:pt>
                <c:pt idx="118">
                  <c:v>0.41000000089999999</c:v>
                </c:pt>
                <c:pt idx="119">
                  <c:v>0.36250000069999999</c:v>
                </c:pt>
                <c:pt idx="120">
                  <c:v>0.52500000970000005</c:v>
                </c:pt>
                <c:pt idx="121">
                  <c:v>0.42500001009999999</c:v>
                </c:pt>
                <c:pt idx="122">
                  <c:v>0.73750001470000004</c:v>
                </c:pt>
                <c:pt idx="123">
                  <c:v>0.41250000149999999</c:v>
                </c:pt>
                <c:pt idx="124">
                  <c:v>0.36250001189999997</c:v>
                </c:pt>
                <c:pt idx="125">
                  <c:v>0.46666668360000002</c:v>
                </c:pt>
                <c:pt idx="126">
                  <c:v>0.70000001899999997</c:v>
                </c:pt>
                <c:pt idx="127">
                  <c:v>0.49166666780000001</c:v>
                </c:pt>
                <c:pt idx="128">
                  <c:v>0.43500000309999998</c:v>
                </c:pt>
                <c:pt idx="129">
                  <c:v>0.27647059019999998</c:v>
                </c:pt>
                <c:pt idx="130">
                  <c:v>0.20000000670000001</c:v>
                </c:pt>
                <c:pt idx="131">
                  <c:v>0.23750000630000001</c:v>
                </c:pt>
                <c:pt idx="132">
                  <c:v>0.1555555562</c:v>
                </c:pt>
                <c:pt idx="133">
                  <c:v>0.1181818186</c:v>
                </c:pt>
                <c:pt idx="134">
                  <c:v>0.19999999930000001</c:v>
                </c:pt>
                <c:pt idx="135">
                  <c:v>0.1750000045</c:v>
                </c:pt>
                <c:pt idx="136">
                  <c:v>0.20000000109999999</c:v>
                </c:pt>
                <c:pt idx="137">
                  <c:v>0.18888889089999999</c:v>
                </c:pt>
                <c:pt idx="138">
                  <c:v>0.22500000340000001</c:v>
                </c:pt>
                <c:pt idx="139">
                  <c:v>0.17500000260000001</c:v>
                </c:pt>
                <c:pt idx="140">
                  <c:v>0.25454545899999997</c:v>
                </c:pt>
                <c:pt idx="141">
                  <c:v>0.57083332600000003</c:v>
                </c:pt>
                <c:pt idx="142">
                  <c:v>1.1928571612000001</c:v>
                </c:pt>
                <c:pt idx="143">
                  <c:v>0.94000001249999998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439-4226-8510-36FD1A7AF0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57097231"/>
        <c:axId val="1957097647"/>
      </c:lineChart>
      <c:dateAx>
        <c:axId val="1957097231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7097647"/>
        <c:crosses val="autoZero"/>
        <c:auto val="1"/>
        <c:lblOffset val="100"/>
        <c:baseTimeUnit val="months"/>
        <c:majorUnit val="3"/>
        <c:majorTimeUnit val="months"/>
      </c:dateAx>
      <c:valAx>
        <c:axId val="1957097647"/>
        <c:scaling>
          <c:orientation val="minMax"/>
          <c:max val="3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7097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317234063370599"/>
          <c:y val="0.15383202967869505"/>
          <c:w val="0.38993555314097977"/>
          <c:h val="4.70129927341505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DON -</a:t>
            </a:r>
            <a:r>
              <a:rPr lang="en-US" sz="2000" b="1" baseline="0" dirty="0"/>
              <a:t> Region and Year</a:t>
            </a:r>
          </a:p>
          <a:p>
            <a:pPr>
              <a:defRPr sz="2000" b="1"/>
            </a:pPr>
            <a:r>
              <a:rPr lang="zh-CN" altLang="en-US" sz="2000" b="1" baseline="0" dirty="0"/>
              <a:t>镰刀菌</a:t>
            </a:r>
            <a:r>
              <a:rPr lang="en-US" altLang="zh-CN" sz="2000" b="1" baseline="0" dirty="0"/>
              <a:t>-</a:t>
            </a:r>
            <a:r>
              <a:rPr lang="zh-CN" altLang="en-US" sz="2000" b="1" baseline="0" dirty="0"/>
              <a:t>地区与年份</a:t>
            </a:r>
            <a:endParaRPr lang="en-US" sz="2000" b="1" dirty="0"/>
          </a:p>
        </c:rich>
      </c:tx>
      <c:layout>
        <c:manualLayout>
          <c:xMode val="edge"/>
          <c:yMode val="edge"/>
          <c:x val="0.35836096935491346"/>
          <c:y val="3.66867264101821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859241674433931E-2"/>
          <c:y val="0.12821685899514482"/>
          <c:w val="0.9081558877599889"/>
          <c:h val="0.77968031995447384"/>
        </c:manualLayout>
      </c:layout>
      <c:lineChart>
        <c:grouping val="standard"/>
        <c:varyColors val="0"/>
        <c:ser>
          <c:idx val="0"/>
          <c:order val="0"/>
          <c:tx>
            <c:v>East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Sheet2!$F$2:$F$145</c:f>
                <c:numCache>
                  <c:formatCode>General</c:formatCode>
                  <c:ptCount val="15"/>
                  <c:pt idx="0">
                    <c:v>4.3370120724000003</c:v>
                  </c:pt>
                  <c:pt idx="1">
                    <c:v>4.9115025020000003</c:v>
                  </c:pt>
                  <c:pt idx="2">
                    <c:v>3.7630908026999998</c:v>
                  </c:pt>
                  <c:pt idx="3">
                    <c:v>3.4742309362000001</c:v>
                  </c:pt>
                  <c:pt idx="4">
                    <c:v>3.3596816811000001</c:v>
                  </c:pt>
                  <c:pt idx="5">
                    <c:v>4.0242652265999999</c:v>
                  </c:pt>
                  <c:pt idx="6">
                    <c:v>4.7005785643999998</c:v>
                  </c:pt>
                  <c:pt idx="7">
                    <c:v>4.9479279636999998</c:v>
                  </c:pt>
                  <c:pt idx="8">
                    <c:v>5.0138404631000002</c:v>
                  </c:pt>
                  <c:pt idx="9">
                    <c:v>6.4120254442000002</c:v>
                  </c:pt>
                  <c:pt idx="10">
                    <c:v>6.0755432622000001</c:v>
                  </c:pt>
                  <c:pt idx="11">
                    <c:v>5.7517577125999999</c:v>
                  </c:pt>
                  <c:pt idx="12">
                    <c:v>4.4350732951999996</c:v>
                  </c:pt>
                  <c:pt idx="13">
                    <c:v>1.9630692748</c:v>
                  </c:pt>
                  <c:pt idx="14">
                    <c:v>1.8289341593999999</c:v>
                  </c:pt>
                </c:numCache>
                <c:extLst/>
              </c:numRef>
            </c:plus>
            <c:minus>
              <c:numRef>
                <c:f>Sheet2!$F$2:$F$145</c:f>
                <c:numCache>
                  <c:formatCode>General</c:formatCode>
                  <c:ptCount val="15"/>
                  <c:pt idx="0">
                    <c:v>4.3370120724000003</c:v>
                  </c:pt>
                  <c:pt idx="1">
                    <c:v>4.9115025020000003</c:v>
                  </c:pt>
                  <c:pt idx="2">
                    <c:v>3.7630908026999998</c:v>
                  </c:pt>
                  <c:pt idx="3">
                    <c:v>3.4742309362000001</c:v>
                  </c:pt>
                  <c:pt idx="4">
                    <c:v>3.3596816811000001</c:v>
                  </c:pt>
                  <c:pt idx="5">
                    <c:v>4.0242652265999999</c:v>
                  </c:pt>
                  <c:pt idx="6">
                    <c:v>4.7005785643999998</c:v>
                  </c:pt>
                  <c:pt idx="7">
                    <c:v>4.9479279636999998</c:v>
                  </c:pt>
                  <c:pt idx="8">
                    <c:v>5.0138404631000002</c:v>
                  </c:pt>
                  <c:pt idx="9">
                    <c:v>6.4120254442000002</c:v>
                  </c:pt>
                  <c:pt idx="10">
                    <c:v>6.0755432622000001</c:v>
                  </c:pt>
                  <c:pt idx="11">
                    <c:v>5.7517577125999999</c:v>
                  </c:pt>
                  <c:pt idx="12">
                    <c:v>4.4350732951999996</c:v>
                  </c:pt>
                  <c:pt idx="13">
                    <c:v>1.9630692748</c:v>
                  </c:pt>
                  <c:pt idx="14">
                    <c:v>1.8289341593999999</c:v>
                  </c:pt>
                </c:numCache>
                <c:extLst/>
              </c:numRef>
            </c:minus>
            <c:spPr>
              <a:noFill/>
              <a:ln w="12700" cap="flat" cmpd="sng" algn="ctr">
                <a:solidFill>
                  <a:schemeClr val="accent1"/>
                </a:solidFill>
                <a:round/>
              </a:ln>
              <a:effectLst/>
            </c:spPr>
          </c:errBars>
          <c:cat>
            <c:numRef>
              <c:f>Sheet2!$A$2:$A$145</c:f>
              <c:numCache>
                <c:formatCode>mmm\-yy</c:formatCode>
                <c:ptCount val="15"/>
                <c:pt idx="0">
                  <c:v>45200</c:v>
                </c:pt>
                <c:pt idx="1">
                  <c:v>45231</c:v>
                </c:pt>
                <c:pt idx="2">
                  <c:v>45261</c:v>
                </c:pt>
                <c:pt idx="3">
                  <c:v>45292</c:v>
                </c:pt>
                <c:pt idx="4">
                  <c:v>45323</c:v>
                </c:pt>
                <c:pt idx="5">
                  <c:v>45352</c:v>
                </c:pt>
                <c:pt idx="6">
                  <c:v>45383</c:v>
                </c:pt>
                <c:pt idx="7">
                  <c:v>45413</c:v>
                </c:pt>
                <c:pt idx="8">
                  <c:v>45444</c:v>
                </c:pt>
                <c:pt idx="9">
                  <c:v>45474</c:v>
                </c:pt>
                <c:pt idx="10">
                  <c:v>45505</c:v>
                </c:pt>
                <c:pt idx="11">
                  <c:v>45536</c:v>
                </c:pt>
                <c:pt idx="12">
                  <c:v>45566</c:v>
                </c:pt>
                <c:pt idx="13">
                  <c:v>45597</c:v>
                </c:pt>
                <c:pt idx="14">
                  <c:v>45627</c:v>
                </c:pt>
              </c:numCache>
              <c:extLst/>
            </c:numRef>
          </c:cat>
          <c:val>
            <c:numRef>
              <c:f>Sheet2!$E$2:$E$145</c:f>
              <c:numCache>
                <c:formatCode>General</c:formatCode>
                <c:ptCount val="15"/>
                <c:pt idx="0">
                  <c:v>9.5444445278999996</c:v>
                </c:pt>
                <c:pt idx="1">
                  <c:v>16.199999872999999</c:v>
                </c:pt>
                <c:pt idx="2">
                  <c:v>14.409090981</c:v>
                </c:pt>
                <c:pt idx="3">
                  <c:v>14.083999971000001</c:v>
                </c:pt>
                <c:pt idx="4">
                  <c:v>15.58000004</c:v>
                </c:pt>
                <c:pt idx="5">
                  <c:v>14.141666690999999</c:v>
                </c:pt>
                <c:pt idx="6">
                  <c:v>13.089473674000001</c:v>
                </c:pt>
                <c:pt idx="7">
                  <c:v>12.947222180000001</c:v>
                </c:pt>
                <c:pt idx="8">
                  <c:v>13.787671232999999</c:v>
                </c:pt>
                <c:pt idx="9">
                  <c:v>15.080000002</c:v>
                </c:pt>
                <c:pt idx="10">
                  <c:v>14.335849056000001</c:v>
                </c:pt>
                <c:pt idx="11">
                  <c:v>13.602999938</c:v>
                </c:pt>
                <c:pt idx="12">
                  <c:v>8.0152173637999997</c:v>
                </c:pt>
                <c:pt idx="13">
                  <c:v>3.9531250279000001</c:v>
                </c:pt>
                <c:pt idx="14">
                  <c:v>3.2333333359999998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7439-4226-8510-36FD1A7AF022}"/>
            </c:ext>
          </c:extLst>
        </c:ser>
        <c:ser>
          <c:idx val="1"/>
          <c:order val="1"/>
          <c:tx>
            <c:v>North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Sheet2!$F$146:$F$289</c:f>
                <c:numCache>
                  <c:formatCode>General</c:formatCode>
                  <c:ptCount val="15"/>
                  <c:pt idx="0">
                    <c:v>0.25024987310000002</c:v>
                  </c:pt>
                  <c:pt idx="1">
                    <c:v>0.11259916540000001</c:v>
                  </c:pt>
                  <c:pt idx="2">
                    <c:v>0.1000000024</c:v>
                  </c:pt>
                  <c:pt idx="3">
                    <c:v>0.14142135680000001</c:v>
                  </c:pt>
                  <c:pt idx="4">
                    <c:v>0.13017083339999999</c:v>
                  </c:pt>
                  <c:pt idx="5">
                    <c:v>8.3452300199999996E-2</c:v>
                  </c:pt>
                  <c:pt idx="6">
                    <c:v>0.15979898510000001</c:v>
                  </c:pt>
                  <c:pt idx="7">
                    <c:v>9.9103124799999998E-2</c:v>
                  </c:pt>
                  <c:pt idx="8">
                    <c:v>7.5592898500000005E-2</c:v>
                  </c:pt>
                  <c:pt idx="9">
                    <c:v>0.11259916540000001</c:v>
                  </c:pt>
                  <c:pt idx="10">
                    <c:v>7.0710681100000006E-2</c:v>
                  </c:pt>
                  <c:pt idx="11">
                    <c:v>0.11180340330000001</c:v>
                  </c:pt>
                  <c:pt idx="12">
                    <c:v>0.2040711154</c:v>
                  </c:pt>
                  <c:pt idx="13">
                    <c:v>0.26617601569999999</c:v>
                  </c:pt>
                  <c:pt idx="14">
                    <c:v>0.18333332829999999</c:v>
                  </c:pt>
                </c:numCache>
                <c:extLst/>
              </c:numRef>
            </c:plus>
            <c:minus>
              <c:numRef>
                <c:f>Sheet2!$F$146:$F$289</c:f>
                <c:numCache>
                  <c:formatCode>General</c:formatCode>
                  <c:ptCount val="15"/>
                  <c:pt idx="0">
                    <c:v>0.25024987310000002</c:v>
                  </c:pt>
                  <c:pt idx="1">
                    <c:v>0.11259916540000001</c:v>
                  </c:pt>
                  <c:pt idx="2">
                    <c:v>0.1000000024</c:v>
                  </c:pt>
                  <c:pt idx="3">
                    <c:v>0.14142135680000001</c:v>
                  </c:pt>
                  <c:pt idx="4">
                    <c:v>0.13017083339999999</c:v>
                  </c:pt>
                  <c:pt idx="5">
                    <c:v>8.3452300199999996E-2</c:v>
                  </c:pt>
                  <c:pt idx="6">
                    <c:v>0.15979898510000001</c:v>
                  </c:pt>
                  <c:pt idx="7">
                    <c:v>9.9103124799999998E-2</c:v>
                  </c:pt>
                  <c:pt idx="8">
                    <c:v>7.5592898500000005E-2</c:v>
                  </c:pt>
                  <c:pt idx="9">
                    <c:v>0.11259916540000001</c:v>
                  </c:pt>
                  <c:pt idx="10">
                    <c:v>7.0710681100000006E-2</c:v>
                  </c:pt>
                  <c:pt idx="11">
                    <c:v>0.11180340330000001</c:v>
                  </c:pt>
                  <c:pt idx="12">
                    <c:v>0.2040711154</c:v>
                  </c:pt>
                  <c:pt idx="13">
                    <c:v>0.26617601569999999</c:v>
                  </c:pt>
                  <c:pt idx="14">
                    <c:v>0.18333332829999999</c:v>
                  </c:pt>
                </c:numCache>
                <c:extLst/>
              </c:numRef>
            </c:minus>
            <c:spPr>
              <a:noFill/>
              <a:ln w="12700" cap="flat" cmpd="sng" algn="ctr">
                <a:solidFill>
                  <a:schemeClr val="accent2"/>
                </a:solidFill>
                <a:round/>
              </a:ln>
              <a:effectLst/>
            </c:spPr>
          </c:errBars>
          <c:cat>
            <c:strLit>
              <c:ptCount val="15"/>
              <c:pt idx="0">
                <c:v>Oct-23</c:v>
              </c:pt>
              <c:pt idx="1">
                <c:v>Nov-23</c:v>
              </c:pt>
              <c:pt idx="2">
                <c:v>Dec-23</c:v>
              </c:pt>
              <c:pt idx="3">
                <c:v>Jan-24</c:v>
              </c:pt>
              <c:pt idx="4">
                <c:v>Feb-24</c:v>
              </c:pt>
              <c:pt idx="5">
                <c:v>Mar-24</c:v>
              </c:pt>
              <c:pt idx="6">
                <c:v>Apr-24</c:v>
              </c:pt>
              <c:pt idx="7">
                <c:v>May-24</c:v>
              </c:pt>
              <c:pt idx="8">
                <c:v>Jun-24</c:v>
              </c:pt>
              <c:pt idx="9">
                <c:v>Jul-24</c:v>
              </c:pt>
              <c:pt idx="10">
                <c:v>Aug-24</c:v>
              </c:pt>
              <c:pt idx="11">
                <c:v>Sep-24</c:v>
              </c:pt>
              <c:pt idx="12">
                <c:v>Oct-24</c:v>
              </c:pt>
              <c:pt idx="13">
                <c:v>Nov-24</c:v>
              </c:pt>
              <c:pt idx="14">
                <c:v>Dec-24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Sheet2!$E$146:$E$289</c:f>
              <c:numCache>
                <c:formatCode>General</c:formatCode>
                <c:ptCount val="15"/>
                <c:pt idx="0">
                  <c:v>0.34375000420000001</c:v>
                </c:pt>
                <c:pt idx="1">
                  <c:v>0.1875000037</c:v>
                </c:pt>
                <c:pt idx="2">
                  <c:v>0.20000000379999999</c:v>
                </c:pt>
                <c:pt idx="3">
                  <c:v>0.20000000300000001</c:v>
                </c:pt>
                <c:pt idx="4">
                  <c:v>0.1777777837</c:v>
                </c:pt>
                <c:pt idx="5">
                  <c:v>0.1875000047</c:v>
                </c:pt>
                <c:pt idx="6">
                  <c:v>0.1625000043</c:v>
                </c:pt>
                <c:pt idx="7">
                  <c:v>0.1875000047</c:v>
                </c:pt>
                <c:pt idx="8">
                  <c:v>0.20000000479999999</c:v>
                </c:pt>
                <c:pt idx="9">
                  <c:v>0.1875000037</c:v>
                </c:pt>
                <c:pt idx="10">
                  <c:v>0.1750000035</c:v>
                </c:pt>
                <c:pt idx="11">
                  <c:v>0.133333337</c:v>
                </c:pt>
                <c:pt idx="12">
                  <c:v>0.45454545930000001</c:v>
                </c:pt>
                <c:pt idx="13">
                  <c:v>0.7555555544</c:v>
                </c:pt>
                <c:pt idx="14">
                  <c:v>0.78888889819999997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7439-4226-8510-36FD1A7AF022}"/>
            </c:ext>
          </c:extLst>
        </c:ser>
        <c:ser>
          <c:idx val="2"/>
          <c:order val="2"/>
          <c:tx>
            <c:v>South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Sheet2!$F$290:$F$433</c:f>
                <c:numCache>
                  <c:formatCode>General</c:formatCode>
                  <c:ptCount val="15"/>
                  <c:pt idx="0">
                    <c:v>0.60153648709999996</c:v>
                  </c:pt>
                  <c:pt idx="1">
                    <c:v>0.86539535670000001</c:v>
                  </c:pt>
                  <c:pt idx="2">
                    <c:v>0.74303110760000002</c:v>
                  </c:pt>
                  <c:pt idx="3">
                    <c:v>0.79761005139999996</c:v>
                  </c:pt>
                  <c:pt idx="4">
                    <c:v>0.94557239749999999</c:v>
                  </c:pt>
                  <c:pt idx="5">
                    <c:v>0.90138780149999997</c:v>
                  </c:pt>
                  <c:pt idx="6">
                    <c:v>0.79367765859999995</c:v>
                  </c:pt>
                  <c:pt idx="7">
                    <c:v>0.66496752889999999</c:v>
                  </c:pt>
                  <c:pt idx="8">
                    <c:v>0.66674240510000005</c:v>
                  </c:pt>
                  <c:pt idx="9">
                    <c:v>0.78002847210000004</c:v>
                  </c:pt>
                  <c:pt idx="10">
                    <c:v>0.7785313814</c:v>
                  </c:pt>
                  <c:pt idx="11">
                    <c:v>0.60478857200000002</c:v>
                  </c:pt>
                  <c:pt idx="12">
                    <c:v>1.1612952965000001</c:v>
                  </c:pt>
                  <c:pt idx="13">
                    <c:v>0.53361370080000003</c:v>
                  </c:pt>
                  <c:pt idx="14">
                    <c:v>0.49809155589999998</c:v>
                  </c:pt>
                </c:numCache>
                <c:extLst/>
              </c:numRef>
            </c:plus>
            <c:minus>
              <c:numRef>
                <c:f>Sheet2!$F$290:$F$433</c:f>
                <c:numCache>
                  <c:formatCode>General</c:formatCode>
                  <c:ptCount val="15"/>
                  <c:pt idx="0">
                    <c:v>0.60153648709999996</c:v>
                  </c:pt>
                  <c:pt idx="1">
                    <c:v>0.86539535670000001</c:v>
                  </c:pt>
                  <c:pt idx="2">
                    <c:v>0.74303110760000002</c:v>
                  </c:pt>
                  <c:pt idx="3">
                    <c:v>0.79761005139999996</c:v>
                  </c:pt>
                  <c:pt idx="4">
                    <c:v>0.94557239749999999</c:v>
                  </c:pt>
                  <c:pt idx="5">
                    <c:v>0.90138780149999997</c:v>
                  </c:pt>
                  <c:pt idx="6">
                    <c:v>0.79367765859999995</c:v>
                  </c:pt>
                  <c:pt idx="7">
                    <c:v>0.66496752889999999</c:v>
                  </c:pt>
                  <c:pt idx="8">
                    <c:v>0.66674240510000005</c:v>
                  </c:pt>
                  <c:pt idx="9">
                    <c:v>0.78002847210000004</c:v>
                  </c:pt>
                  <c:pt idx="10">
                    <c:v>0.7785313814</c:v>
                  </c:pt>
                  <c:pt idx="11">
                    <c:v>0.60478857200000002</c:v>
                  </c:pt>
                  <c:pt idx="12">
                    <c:v>1.1612952965000001</c:v>
                  </c:pt>
                  <c:pt idx="13">
                    <c:v>0.53361370080000003</c:v>
                  </c:pt>
                  <c:pt idx="14">
                    <c:v>0.49809155589999998</c:v>
                  </c:pt>
                </c:numCache>
                <c:extLst/>
              </c:numRef>
            </c:minus>
            <c:spPr>
              <a:noFill/>
              <a:ln w="12700" cap="flat" cmpd="sng" algn="ctr">
                <a:solidFill>
                  <a:schemeClr val="accent3"/>
                </a:solidFill>
                <a:round/>
              </a:ln>
              <a:effectLst/>
            </c:spPr>
          </c:errBars>
          <c:cat>
            <c:strLit>
              <c:ptCount val="15"/>
              <c:pt idx="0">
                <c:v>Oct-23</c:v>
              </c:pt>
              <c:pt idx="1">
                <c:v>Nov-23</c:v>
              </c:pt>
              <c:pt idx="2">
                <c:v>Dec-23</c:v>
              </c:pt>
              <c:pt idx="3">
                <c:v>Jan-24</c:v>
              </c:pt>
              <c:pt idx="4">
                <c:v>Feb-24</c:v>
              </c:pt>
              <c:pt idx="5">
                <c:v>Mar-24</c:v>
              </c:pt>
              <c:pt idx="6">
                <c:v>Apr-24</c:v>
              </c:pt>
              <c:pt idx="7">
                <c:v>May-24</c:v>
              </c:pt>
              <c:pt idx="8">
                <c:v>Jun-24</c:v>
              </c:pt>
              <c:pt idx="9">
                <c:v>Jul-24</c:v>
              </c:pt>
              <c:pt idx="10">
                <c:v>Aug-24</c:v>
              </c:pt>
              <c:pt idx="11">
                <c:v>Sep-24</c:v>
              </c:pt>
              <c:pt idx="12">
                <c:v>Oct-24</c:v>
              </c:pt>
              <c:pt idx="13">
                <c:v>Nov-24</c:v>
              </c:pt>
              <c:pt idx="14">
                <c:v>Dec-24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Sheet2!$E$290:$E$433</c:f>
              <c:numCache>
                <c:formatCode>General</c:formatCode>
                <c:ptCount val="15"/>
                <c:pt idx="0">
                  <c:v>0.82307692160000001</c:v>
                </c:pt>
                <c:pt idx="1">
                  <c:v>1.19090911</c:v>
                </c:pt>
                <c:pt idx="2">
                  <c:v>1.2733333284999999</c:v>
                </c:pt>
                <c:pt idx="3">
                  <c:v>1.0727272711</c:v>
                </c:pt>
                <c:pt idx="4">
                  <c:v>1.1625000201</c:v>
                </c:pt>
                <c:pt idx="5">
                  <c:v>1.1333333303999999</c:v>
                </c:pt>
                <c:pt idx="6">
                  <c:v>1.1583333289</c:v>
                </c:pt>
                <c:pt idx="7">
                  <c:v>0.82727272880000002</c:v>
                </c:pt>
                <c:pt idx="8">
                  <c:v>1.2363636385000001</c:v>
                </c:pt>
                <c:pt idx="9">
                  <c:v>1.179999993</c:v>
                </c:pt>
                <c:pt idx="10">
                  <c:v>0.98888889369999999</c:v>
                </c:pt>
                <c:pt idx="11">
                  <c:v>0.99230768879999998</c:v>
                </c:pt>
                <c:pt idx="12">
                  <c:v>1.6126666824</c:v>
                </c:pt>
                <c:pt idx="13">
                  <c:v>1.5846153819</c:v>
                </c:pt>
                <c:pt idx="14">
                  <c:v>1.5142857006999999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7439-4226-8510-36FD1A7AF022}"/>
            </c:ext>
          </c:extLst>
        </c:ser>
        <c:ser>
          <c:idx val="3"/>
          <c:order val="3"/>
          <c:tx>
            <c:v>West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Sheet2!$F$434:$F$577</c:f>
                <c:numCache>
                  <c:formatCode>General</c:formatCode>
                  <c:ptCount val="15"/>
                  <c:pt idx="0">
                    <c:v>0.29480801309999999</c:v>
                  </c:pt>
                  <c:pt idx="1">
                    <c:v>0.25634798819999999</c:v>
                  </c:pt>
                  <c:pt idx="2">
                    <c:v>0.2263846346</c:v>
                  </c:pt>
                  <c:pt idx="3">
                    <c:v>0.20682789409999999</c:v>
                  </c:pt>
                  <c:pt idx="4">
                    <c:v>0.19908883359999999</c:v>
                  </c:pt>
                  <c:pt idx="5">
                    <c:v>0.25634797409999999</c:v>
                  </c:pt>
                  <c:pt idx="6">
                    <c:v>0.13887301899999999</c:v>
                  </c:pt>
                  <c:pt idx="7">
                    <c:v>0.19999999979999999</c:v>
                  </c:pt>
                  <c:pt idx="8">
                    <c:v>0.19649710249999999</c:v>
                  </c:pt>
                  <c:pt idx="9">
                    <c:v>0.16690459329999999</c:v>
                  </c:pt>
                  <c:pt idx="10">
                    <c:v>0.16690459329999999</c:v>
                  </c:pt>
                  <c:pt idx="11">
                    <c:v>0.27699688750000001</c:v>
                  </c:pt>
                  <c:pt idx="12">
                    <c:v>0.90047287760000005</c:v>
                  </c:pt>
                  <c:pt idx="13">
                    <c:v>0.98953315789999996</c:v>
                  </c:pt>
                  <c:pt idx="14">
                    <c:v>1.0163660942999999</c:v>
                  </c:pt>
                </c:numCache>
                <c:extLst/>
              </c:numRef>
            </c:plus>
            <c:minus>
              <c:numRef>
                <c:f>Sheet2!$F$434:$F$577</c:f>
                <c:numCache>
                  <c:formatCode>General</c:formatCode>
                  <c:ptCount val="15"/>
                  <c:pt idx="0">
                    <c:v>0.29480801309999999</c:v>
                  </c:pt>
                  <c:pt idx="1">
                    <c:v>0.25634798819999999</c:v>
                  </c:pt>
                  <c:pt idx="2">
                    <c:v>0.2263846346</c:v>
                  </c:pt>
                  <c:pt idx="3">
                    <c:v>0.20682789409999999</c:v>
                  </c:pt>
                  <c:pt idx="4">
                    <c:v>0.19908883359999999</c:v>
                  </c:pt>
                  <c:pt idx="5">
                    <c:v>0.25634797409999999</c:v>
                  </c:pt>
                  <c:pt idx="6">
                    <c:v>0.13887301899999999</c:v>
                  </c:pt>
                  <c:pt idx="7">
                    <c:v>0.19999999979999999</c:v>
                  </c:pt>
                  <c:pt idx="8">
                    <c:v>0.19649710249999999</c:v>
                  </c:pt>
                  <c:pt idx="9">
                    <c:v>0.16690459329999999</c:v>
                  </c:pt>
                  <c:pt idx="10">
                    <c:v>0.16690459329999999</c:v>
                  </c:pt>
                  <c:pt idx="11">
                    <c:v>0.27699688750000001</c:v>
                  </c:pt>
                  <c:pt idx="12">
                    <c:v>0.90047287760000005</c:v>
                  </c:pt>
                  <c:pt idx="13">
                    <c:v>0.98953315789999996</c:v>
                  </c:pt>
                  <c:pt idx="14">
                    <c:v>1.0163660942999999</c:v>
                  </c:pt>
                </c:numCache>
                <c:extLst/>
              </c:numRef>
            </c:minus>
            <c:spPr>
              <a:noFill/>
              <a:ln w="12700" cap="flat" cmpd="sng" algn="ctr">
                <a:solidFill>
                  <a:schemeClr val="accent4"/>
                </a:solidFill>
                <a:round/>
              </a:ln>
              <a:effectLst/>
            </c:spPr>
          </c:errBars>
          <c:cat>
            <c:strLit>
              <c:ptCount val="15"/>
              <c:pt idx="0">
                <c:v>Oct-23</c:v>
              </c:pt>
              <c:pt idx="1">
                <c:v>Nov-23</c:v>
              </c:pt>
              <c:pt idx="2">
                <c:v>Dec-23</c:v>
              </c:pt>
              <c:pt idx="3">
                <c:v>Jan-24</c:v>
              </c:pt>
              <c:pt idx="4">
                <c:v>Feb-24</c:v>
              </c:pt>
              <c:pt idx="5">
                <c:v>Mar-24</c:v>
              </c:pt>
              <c:pt idx="6">
                <c:v>Apr-24</c:v>
              </c:pt>
              <c:pt idx="7">
                <c:v>May-24</c:v>
              </c:pt>
              <c:pt idx="8">
                <c:v>Jun-24</c:v>
              </c:pt>
              <c:pt idx="9">
                <c:v>Jul-24</c:v>
              </c:pt>
              <c:pt idx="10">
                <c:v>Aug-24</c:v>
              </c:pt>
              <c:pt idx="11">
                <c:v>Sep-24</c:v>
              </c:pt>
              <c:pt idx="12">
                <c:v>Oct-24</c:v>
              </c:pt>
              <c:pt idx="13">
                <c:v>Nov-24</c:v>
              </c:pt>
              <c:pt idx="14">
                <c:v>Dec-24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Sheet2!$E$434:$E$577</c:f>
              <c:numCache>
                <c:formatCode>General</c:formatCode>
                <c:ptCount val="15"/>
                <c:pt idx="0">
                  <c:v>0.27647059019999998</c:v>
                </c:pt>
                <c:pt idx="1">
                  <c:v>0.20000000670000001</c:v>
                </c:pt>
                <c:pt idx="2">
                  <c:v>0.23750000630000001</c:v>
                </c:pt>
                <c:pt idx="3">
                  <c:v>0.1555555562</c:v>
                </c:pt>
                <c:pt idx="4">
                  <c:v>0.1181818186</c:v>
                </c:pt>
                <c:pt idx="5">
                  <c:v>0.19999999930000001</c:v>
                </c:pt>
                <c:pt idx="6">
                  <c:v>0.1750000045</c:v>
                </c:pt>
                <c:pt idx="7">
                  <c:v>0.20000000109999999</c:v>
                </c:pt>
                <c:pt idx="8">
                  <c:v>0.18888889089999999</c:v>
                </c:pt>
                <c:pt idx="9">
                  <c:v>0.22500000340000001</c:v>
                </c:pt>
                <c:pt idx="10">
                  <c:v>0.17500000260000001</c:v>
                </c:pt>
                <c:pt idx="11">
                  <c:v>0.25454545899999997</c:v>
                </c:pt>
                <c:pt idx="12">
                  <c:v>0.57083332600000003</c:v>
                </c:pt>
                <c:pt idx="13">
                  <c:v>1.1928571612000001</c:v>
                </c:pt>
                <c:pt idx="14">
                  <c:v>0.94000001249999998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7439-4226-8510-36FD1A7AF0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57097231"/>
        <c:axId val="1957097647"/>
      </c:lineChart>
      <c:dateAx>
        <c:axId val="1957097231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7097647"/>
        <c:crosses val="autoZero"/>
        <c:auto val="1"/>
        <c:lblOffset val="100"/>
        <c:baseTimeUnit val="months"/>
        <c:majorUnit val="3"/>
        <c:majorTimeUnit val="months"/>
      </c:dateAx>
      <c:valAx>
        <c:axId val="1957097647"/>
        <c:scaling>
          <c:orientation val="minMax"/>
          <c:max val="3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PPM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7097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317234063370599"/>
          <c:y val="0.15383202967869505"/>
          <c:w val="0.38993555314097977"/>
          <c:h val="4.70129927341505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Composition (% of Analyzed Mass Balance)</a:t>
            </a:r>
          </a:p>
          <a:p>
            <a:pPr>
              <a:defRPr b="1"/>
            </a:pPr>
            <a:r>
              <a:rPr lang="zh-CN" altLang="en-US" b="1" dirty="0"/>
              <a:t>组成成分（质量平衡分析</a:t>
            </a:r>
            <a:r>
              <a:rPr lang="en-US" altLang="zh-CN" b="1" dirty="0"/>
              <a:t>%</a:t>
            </a:r>
            <a:r>
              <a:rPr lang="zh-CN" altLang="en-US" b="1" dirty="0"/>
              <a:t>）</a:t>
            </a:r>
            <a:endParaRPr lang="en-US" b="1" dirty="0"/>
          </a:p>
        </c:rich>
      </c:tx>
      <c:layout>
        <c:manualLayout>
          <c:xMode val="edge"/>
          <c:yMode val="edge"/>
          <c:x val="0.24126140904882984"/>
          <c:y val="2.71565194399840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6171714672449676E-2"/>
          <c:y val="0.21080644023974615"/>
          <c:w val="0.88671799574036614"/>
          <c:h val="0.69686214596309792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'Mass Balance 2'!$E$51</c:f>
              <c:strCache>
                <c:ptCount val="1"/>
                <c:pt idx="0">
                  <c:v>Protein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'Mass Balance 2'!$B$58:$B$60</c:f>
              <c:strCache>
                <c:ptCount val="3"/>
                <c:pt idx="0">
                  <c:v>DDGS</c:v>
                </c:pt>
                <c:pt idx="2">
                  <c:v>CFP</c:v>
                </c:pt>
              </c:strCache>
            </c:strRef>
          </c:cat>
          <c:val>
            <c:numRef>
              <c:f>'Mass Balance 2'!$E$58:$E$60</c:f>
              <c:numCache>
                <c:formatCode>General</c:formatCode>
                <c:ptCount val="3"/>
                <c:pt idx="0" formatCode="0.00%">
                  <c:v>0.32165800933584565</c:v>
                </c:pt>
                <c:pt idx="2" formatCode="0.00%">
                  <c:v>0.52442302479751524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58-4F09-8CB1-23C63E7E570A}"/>
            </c:ext>
          </c:extLst>
        </c:ser>
        <c:ser>
          <c:idx val="1"/>
          <c:order val="1"/>
          <c:tx>
            <c:strRef>
              <c:f>'Mass Balance 2'!$D$51</c:f>
              <c:strCache>
                <c:ptCount val="1"/>
                <c:pt idx="0">
                  <c:v>NDF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'Mass Balance 2'!$B$58:$B$60</c:f>
              <c:strCache>
                <c:ptCount val="3"/>
                <c:pt idx="0">
                  <c:v>DDGS</c:v>
                </c:pt>
                <c:pt idx="2">
                  <c:v>CFP</c:v>
                </c:pt>
              </c:strCache>
            </c:strRef>
          </c:cat>
          <c:val>
            <c:numRef>
              <c:f>'Mass Balance 2'!$D$58:$D$60</c:f>
              <c:numCache>
                <c:formatCode>General</c:formatCode>
                <c:ptCount val="3"/>
                <c:pt idx="0" formatCode="0.00%">
                  <c:v>0.3945277939251764</c:v>
                </c:pt>
                <c:pt idx="2" formatCode="0.00%">
                  <c:v>0.3298503441547937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58-4F09-8CB1-23C63E7E570A}"/>
            </c:ext>
          </c:extLst>
        </c:ser>
        <c:ser>
          <c:idx val="0"/>
          <c:order val="2"/>
          <c:tx>
            <c:strRef>
              <c:f>'Mass Balance 2'!$C$51</c:f>
              <c:strCache>
                <c:ptCount val="1"/>
                <c:pt idx="0">
                  <c:v>Moisture</c:v>
                </c:pt>
              </c:strCache>
            </c:strRef>
          </c:tx>
          <c:spPr>
            <a:solidFill>
              <a:schemeClr val="accent6">
                <a:tint val="54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'Mass Balance 2'!$B$58:$B$60</c:f>
              <c:strCache>
                <c:ptCount val="3"/>
                <c:pt idx="0">
                  <c:v>DDGS</c:v>
                </c:pt>
                <c:pt idx="2">
                  <c:v>CFP</c:v>
                </c:pt>
              </c:strCache>
            </c:strRef>
          </c:cat>
          <c:val>
            <c:numRef>
              <c:f>'Mass Balance 2'!$C$58:$C$60</c:f>
              <c:numCache>
                <c:formatCode>General</c:formatCode>
                <c:ptCount val="3"/>
                <c:pt idx="0" formatCode="0.00%">
                  <c:v>0.1316969496316821</c:v>
                </c:pt>
                <c:pt idx="2" formatCode="0.00%">
                  <c:v>7.0880279383703365E-2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58-4F09-8CB1-23C63E7E570A}"/>
            </c:ext>
          </c:extLst>
        </c:ser>
        <c:ser>
          <c:idx val="4"/>
          <c:order val="3"/>
          <c:tx>
            <c:strRef>
              <c:f>'Mass Balance 2'!$G$51</c:f>
              <c:strCache>
                <c:ptCount val="1"/>
                <c:pt idx="0">
                  <c:v>Fat</c:v>
                </c:pt>
              </c:strCache>
            </c:strRef>
          </c:tx>
          <c:spPr>
            <a:solidFill>
              <a:schemeClr val="accent6">
                <a:shade val="53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7376120720482727"/>
                  <c:y val="-5.970149253731343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B58-4F09-8CB1-23C63E7E570A}"/>
                </c:ext>
              </c:extLst>
            </c:dLbl>
            <c:dLbl>
              <c:idx val="2"/>
              <c:layout>
                <c:manualLayout>
                  <c:x val="-0.17548837365315034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B58-4F09-8CB1-23C63E7E57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9050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'Mass Balance 2'!$B$58:$B$60</c:f>
              <c:strCache>
                <c:ptCount val="3"/>
                <c:pt idx="0">
                  <c:v>DDGS</c:v>
                </c:pt>
                <c:pt idx="2">
                  <c:v>CFP</c:v>
                </c:pt>
              </c:strCache>
            </c:strRef>
          </c:cat>
          <c:val>
            <c:numRef>
              <c:f>'Mass Balance 2'!$G$58:$G$60</c:f>
              <c:numCache>
                <c:formatCode>General</c:formatCode>
                <c:ptCount val="3"/>
                <c:pt idx="0" formatCode="0.00%">
                  <c:v>9.0692424562095378E-2</c:v>
                </c:pt>
                <c:pt idx="2" formatCode="0.00%">
                  <c:v>4.2260379897651898E-2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B58-4F09-8CB1-23C63E7E570A}"/>
            </c:ext>
          </c:extLst>
        </c:ser>
        <c:ser>
          <c:idx val="3"/>
          <c:order val="4"/>
          <c:tx>
            <c:strRef>
              <c:f>'Mass Balance 2'!$F$51</c:f>
              <c:strCache>
                <c:ptCount val="1"/>
                <c:pt idx="0">
                  <c:v>Ash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0.1035120147874307"/>
                  <c:y val="-8.756218905472637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B58-4F09-8CB1-23C63E7E570A}"/>
                </c:ext>
              </c:extLst>
            </c:dLbl>
            <c:dLbl>
              <c:idx val="2"/>
              <c:layout>
                <c:manualLayout>
                  <c:x val="0.15526802218114602"/>
                  <c:y val="-4.776119402985074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B58-4F09-8CB1-23C63E7E57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19050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'Mass Balance 2'!$B$58:$B$60</c:f>
              <c:strCache>
                <c:ptCount val="3"/>
                <c:pt idx="0">
                  <c:v>DDGS</c:v>
                </c:pt>
                <c:pt idx="2">
                  <c:v>CFP</c:v>
                </c:pt>
              </c:strCache>
            </c:strRef>
          </c:cat>
          <c:val>
            <c:numRef>
              <c:f>'Mass Balance 2'!$F$58:$F$60</c:f>
              <c:numCache>
                <c:formatCode>General</c:formatCode>
                <c:ptCount val="3"/>
                <c:pt idx="0" formatCode="0.00%">
                  <c:v>6.142482254520059E-2</c:v>
                </c:pt>
                <c:pt idx="2" formatCode="0.00%">
                  <c:v>3.2585971766335819E-2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B58-4F09-8CB1-23C63E7E570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41"/>
        <c:overlap val="100"/>
        <c:axId val="1133993407"/>
        <c:axId val="1133993823"/>
      </c:barChart>
      <c:catAx>
        <c:axId val="11339934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3993823"/>
        <c:crosses val="autoZero"/>
        <c:auto val="1"/>
        <c:lblAlgn val="ctr"/>
        <c:lblOffset val="100"/>
        <c:noMultiLvlLbl val="0"/>
      </c:catAx>
      <c:valAx>
        <c:axId val="1133993823"/>
        <c:scaling>
          <c:orientation val="minMax"/>
          <c:max val="1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  <a:alpha val="90000"/>
                </a:schemeClr>
              </a:solidFill>
              <a:prstDash val="sysDot"/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39934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5645673906653799"/>
          <c:y val="0.10782089552238806"/>
          <c:w val="0.46162327925287988"/>
          <c:h val="5.92396834916519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Mass Balance - Ingredient Comparison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4914398568084883E-2"/>
          <c:y val="0.212228223568213"/>
          <c:w val="0.90363906574240815"/>
          <c:h val="0.69599497410276201"/>
        </c:manualLayout>
      </c:layout>
      <c:barChart>
        <c:barDir val="col"/>
        <c:grouping val="stacked"/>
        <c:varyColors val="0"/>
        <c:ser>
          <c:idx val="4"/>
          <c:order val="0"/>
          <c:tx>
            <c:strRef>
              <c:f>'Mass Balance 2'!$P$113</c:f>
              <c:strCache>
                <c:ptCount val="1"/>
                <c:pt idx="0">
                  <c:v>CHO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3000"/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hade val="53000"/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shade val="53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'Mass Balance 2'!$K$114:$K$120</c:f>
              <c:strCache>
                <c:ptCount val="7"/>
                <c:pt idx="0">
                  <c:v>DDGS</c:v>
                </c:pt>
                <c:pt idx="1">
                  <c:v>SBM</c:v>
                </c:pt>
                <c:pt idx="2">
                  <c:v>CGF</c:v>
                </c:pt>
                <c:pt idx="3">
                  <c:v>CGM</c:v>
                </c:pt>
                <c:pt idx="4">
                  <c:v>Wheat Bran</c:v>
                </c:pt>
                <c:pt idx="5">
                  <c:v>CFP</c:v>
                </c:pt>
                <c:pt idx="6">
                  <c:v>Corn</c:v>
                </c:pt>
              </c:strCache>
            </c:strRef>
          </c:cat>
          <c:val>
            <c:numRef>
              <c:f>'Mass Balance 2'!$P$114:$P$120</c:f>
              <c:numCache>
                <c:formatCode>General</c:formatCode>
                <c:ptCount val="7"/>
                <c:pt idx="0">
                  <c:v>0.32308930025489369</c:v>
                </c:pt>
                <c:pt idx="1">
                  <c:v>0.20529000000000003</c:v>
                </c:pt>
                <c:pt idx="2">
                  <c:v>0.45102300000000001</c:v>
                </c:pt>
                <c:pt idx="3">
                  <c:v>0.23618482000000002</c:v>
                </c:pt>
                <c:pt idx="4">
                  <c:v>0.62604249999999995</c:v>
                </c:pt>
                <c:pt idx="5">
                  <c:v>0.32460697219340434</c:v>
                </c:pt>
                <c:pt idx="6">
                  <c:v>0.75143200000000021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4A-45F2-9E99-CF33E221C50F}"/>
            </c:ext>
          </c:extLst>
        </c:ser>
        <c:ser>
          <c:idx val="1"/>
          <c:order val="1"/>
          <c:tx>
            <c:strRef>
              <c:f>'Mass Balance 2'!$M$113</c:f>
              <c:strCache>
                <c:ptCount val="1"/>
                <c:pt idx="0">
                  <c:v>Protein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77000"/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tint val="77000"/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tint val="7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'Mass Balance 2'!$K$114:$K$120</c:f>
              <c:strCache>
                <c:ptCount val="7"/>
                <c:pt idx="0">
                  <c:v>DDGS</c:v>
                </c:pt>
                <c:pt idx="1">
                  <c:v>SBM</c:v>
                </c:pt>
                <c:pt idx="2">
                  <c:v>CGF</c:v>
                </c:pt>
                <c:pt idx="3">
                  <c:v>CGM</c:v>
                </c:pt>
                <c:pt idx="4">
                  <c:v>Wheat Bran</c:v>
                </c:pt>
                <c:pt idx="5">
                  <c:v>CFP</c:v>
                </c:pt>
                <c:pt idx="6">
                  <c:v>Corn</c:v>
                </c:pt>
              </c:strCache>
            </c:strRef>
          </c:cat>
          <c:val>
            <c:numRef>
              <c:f>'Mass Balance 2'!$M$114:$M$120</c:f>
              <c:numCache>
                <c:formatCode>General</c:formatCode>
                <c:ptCount val="7"/>
                <c:pt idx="0">
                  <c:v>0.26341429617354167</c:v>
                </c:pt>
                <c:pt idx="1">
                  <c:v>0.46350000000000002</c:v>
                </c:pt>
                <c:pt idx="2">
                  <c:v>0.20293800000000001</c:v>
                </c:pt>
                <c:pt idx="3">
                  <c:v>0.59984899999999997</c:v>
                </c:pt>
                <c:pt idx="4">
                  <c:v>0.15087499999999998</c:v>
                </c:pt>
                <c:pt idx="5">
                  <c:v>0.51608668368749999</c:v>
                </c:pt>
                <c:pt idx="6">
                  <c:v>7.9199999999999993E-2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4A-45F2-9E99-CF33E221C50F}"/>
            </c:ext>
          </c:extLst>
        </c:ser>
        <c:ser>
          <c:idx val="3"/>
          <c:order val="2"/>
          <c:tx>
            <c:strRef>
              <c:f>'Mass Balance 2'!$O$113</c:f>
              <c:strCache>
                <c:ptCount val="1"/>
                <c:pt idx="0">
                  <c:v>Fat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76000"/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hade val="76000"/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shade val="7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'Mass Balance 2'!$K$114:$K$120</c:f>
              <c:strCache>
                <c:ptCount val="7"/>
                <c:pt idx="0">
                  <c:v>DDGS</c:v>
                </c:pt>
                <c:pt idx="1">
                  <c:v>SBM</c:v>
                </c:pt>
                <c:pt idx="2">
                  <c:v>CGF</c:v>
                </c:pt>
                <c:pt idx="3">
                  <c:v>CGM</c:v>
                </c:pt>
                <c:pt idx="4">
                  <c:v>Wheat Bran</c:v>
                </c:pt>
                <c:pt idx="5">
                  <c:v>CFP</c:v>
                </c:pt>
                <c:pt idx="6">
                  <c:v>Corn</c:v>
                </c:pt>
              </c:strCache>
            </c:strRef>
          </c:cat>
          <c:val>
            <c:numRef>
              <c:f>'Mass Balance 2'!$O$114:$O$120</c:f>
              <c:numCache>
                <c:formatCode>General</c:formatCode>
                <c:ptCount val="7"/>
                <c:pt idx="0">
                  <c:v>7.4270437828125008E-2</c:v>
                </c:pt>
                <c:pt idx="1">
                  <c:v>2.52E-2</c:v>
                </c:pt>
                <c:pt idx="2">
                  <c:v>3.576E-2</c:v>
                </c:pt>
                <c:pt idx="3">
                  <c:v>2.38108E-2</c:v>
                </c:pt>
                <c:pt idx="4">
                  <c:v>3.9937500000000001E-2</c:v>
                </c:pt>
                <c:pt idx="5">
                  <c:v>4.1588599816291663E-2</c:v>
                </c:pt>
                <c:pt idx="6">
                  <c:v>3.5112000000000004E-2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4A-45F2-9E99-CF33E221C50F}"/>
            </c:ext>
          </c:extLst>
        </c:ser>
        <c:ser>
          <c:idx val="2"/>
          <c:order val="3"/>
          <c:tx>
            <c:strRef>
              <c:f>'Mass Balance 2'!$N$113</c:f>
              <c:strCache>
                <c:ptCount val="1"/>
                <c:pt idx="0">
                  <c:v>Ash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'Mass Balance 2'!$K$114:$K$120</c:f>
              <c:strCache>
                <c:ptCount val="7"/>
                <c:pt idx="0">
                  <c:v>DDGS</c:v>
                </c:pt>
                <c:pt idx="1">
                  <c:v>SBM</c:v>
                </c:pt>
                <c:pt idx="2">
                  <c:v>CGF</c:v>
                </c:pt>
                <c:pt idx="3">
                  <c:v>CGM</c:v>
                </c:pt>
                <c:pt idx="4">
                  <c:v>Wheat Bran</c:v>
                </c:pt>
                <c:pt idx="5">
                  <c:v>CFP</c:v>
                </c:pt>
                <c:pt idx="6">
                  <c:v>Corn</c:v>
                </c:pt>
              </c:strCache>
            </c:strRef>
          </c:cat>
          <c:val>
            <c:numRef>
              <c:f>'Mass Balance 2'!$N$114:$N$120</c:f>
              <c:numCache>
                <c:formatCode>General</c:formatCode>
                <c:ptCount val="7"/>
                <c:pt idx="0">
                  <c:v>5.0302420361729154E-2</c:v>
                </c:pt>
                <c:pt idx="1">
                  <c:v>6.0299999999999999E-2</c:v>
                </c:pt>
                <c:pt idx="2">
                  <c:v>6.9106200000000007E-2</c:v>
                </c:pt>
                <c:pt idx="3">
                  <c:v>3.1869839999999997E-2</c:v>
                </c:pt>
                <c:pt idx="4">
                  <c:v>5.1475E-2</c:v>
                </c:pt>
                <c:pt idx="5">
                  <c:v>3.2067978155833329E-2</c:v>
                </c:pt>
                <c:pt idx="6">
                  <c:v>1.4080000000000002E-2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84A-45F2-9E99-CF33E221C50F}"/>
            </c:ext>
          </c:extLst>
        </c:ser>
        <c:ser>
          <c:idx val="0"/>
          <c:order val="4"/>
          <c:tx>
            <c:strRef>
              <c:f>'Mass Balance 2'!$L$113</c:f>
              <c:strCache>
                <c:ptCount val="1"/>
                <c:pt idx="0">
                  <c:v>Moisture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4000"/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tint val="54000"/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tint val="54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'Mass Balance 2'!$K$114:$K$120</c:f>
              <c:strCache>
                <c:ptCount val="7"/>
                <c:pt idx="0">
                  <c:v>DDGS</c:v>
                </c:pt>
                <c:pt idx="1">
                  <c:v>SBM</c:v>
                </c:pt>
                <c:pt idx="2">
                  <c:v>CGF</c:v>
                </c:pt>
                <c:pt idx="3">
                  <c:v>CGM</c:v>
                </c:pt>
                <c:pt idx="4">
                  <c:v>Wheat Bran</c:v>
                </c:pt>
                <c:pt idx="5">
                  <c:v>CFP</c:v>
                </c:pt>
                <c:pt idx="6">
                  <c:v>Corn</c:v>
                </c:pt>
              </c:strCache>
            </c:strRef>
          </c:cat>
          <c:val>
            <c:numRef>
              <c:f>'Mass Balance 2'!$L$114:$L$120</c:f>
              <c:numCache>
                <c:formatCode>General</c:formatCode>
                <c:ptCount val="7"/>
                <c:pt idx="0">
                  <c:v>0.10785013364679166</c:v>
                </c:pt>
                <c:pt idx="1">
                  <c:v>0.1</c:v>
                </c:pt>
                <c:pt idx="2">
                  <c:v>0.106</c:v>
                </c:pt>
                <c:pt idx="3">
                  <c:v>8.4199999999999997E-2</c:v>
                </c:pt>
                <c:pt idx="4">
                  <c:v>0.1125</c:v>
                </c:pt>
                <c:pt idx="5">
                  <c:v>6.9753551229187499E-2</c:v>
                </c:pt>
                <c:pt idx="6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84A-45F2-9E99-CF33E221C5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16474992"/>
        <c:axId val="1116477072"/>
      </c:barChart>
      <c:catAx>
        <c:axId val="1116474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6477072"/>
        <c:crosses val="autoZero"/>
        <c:auto val="1"/>
        <c:lblAlgn val="ctr"/>
        <c:lblOffset val="100"/>
        <c:noMultiLvlLbl val="0"/>
      </c:catAx>
      <c:valAx>
        <c:axId val="111647707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6474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127416245329859"/>
          <c:y val="0.10983314661196869"/>
          <c:w val="0.4712463937591585"/>
          <c:h val="6.87902841636234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1800" b="1" dirty="0"/>
              <a:t>POET CFP and Distillers Fiber </a:t>
            </a:r>
            <a:r>
              <a:rPr lang="en-US" altLang="zh-CN" b="1" dirty="0"/>
              <a:t>POET</a:t>
            </a:r>
            <a:r>
              <a:rPr lang="zh-CN" altLang="en-US" b="1" dirty="0"/>
              <a:t>玉米发酵蛋白与玉米酒糟纤维</a:t>
            </a:r>
            <a:endParaRPr lang="en-US" b="1" dirty="0"/>
          </a:p>
        </c:rich>
      </c:tx>
      <c:layout>
        <c:manualLayout>
          <c:xMode val="edge"/>
          <c:yMode val="edge"/>
          <c:x val="0.20563803076372997"/>
          <c:y val="2.09471828604761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348631544203013E-2"/>
          <c:y val="0.14686075272866075"/>
          <c:w val="0.90829509218608662"/>
          <c:h val="0.73345706530932175"/>
        </c:manualLayout>
      </c:layout>
      <c:lineChart>
        <c:grouping val="standard"/>
        <c:varyColors val="0"/>
        <c:ser>
          <c:idx val="3"/>
          <c:order val="0"/>
          <c:tx>
            <c:strRef>
              <c:f>Fiber!$I$2</c:f>
              <c:strCache>
                <c:ptCount val="1"/>
                <c:pt idx="0">
                  <c:v>CFP NDF</c:v>
                </c:pt>
              </c:strCache>
            </c:strRef>
          </c:tx>
          <c:spPr>
            <a:ln w="254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Fiber!$J$3:$J$51</c:f>
                <c:numCache>
                  <c:formatCode>General</c:formatCode>
                  <c:ptCount val="49"/>
                  <c:pt idx="2">
                    <c:v>6.3772390754000003</c:v>
                  </c:pt>
                  <c:pt idx="5">
                    <c:v>4.0305091922000003</c:v>
                  </c:pt>
                  <c:pt idx="6">
                    <c:v>3.5303445902999999</c:v>
                  </c:pt>
                  <c:pt idx="7">
                    <c:v>5.1618803119000001</c:v>
                  </c:pt>
                  <c:pt idx="8">
                    <c:v>6.3421606403000004</c:v>
                  </c:pt>
                  <c:pt idx="9">
                    <c:v>2.9452817920999999</c:v>
                  </c:pt>
                  <c:pt idx="12">
                    <c:v>5.0532989427999997</c:v>
                  </c:pt>
                  <c:pt idx="13">
                    <c:v>1.9604410113999999</c:v>
                  </c:pt>
                  <c:pt idx="14">
                    <c:v>1.8235761453999999</c:v>
                  </c:pt>
                  <c:pt idx="15">
                    <c:v>5.6513616370999999</c:v>
                  </c:pt>
                  <c:pt idx="16">
                    <c:v>1.8867962129</c:v>
                  </c:pt>
                  <c:pt idx="17">
                    <c:v>3.0510926546000001</c:v>
                  </c:pt>
                  <c:pt idx="18">
                    <c:v>3.1059623029000001</c:v>
                  </c:pt>
                  <c:pt idx="19">
                    <c:v>8.1317266348999997</c:v>
                  </c:pt>
                  <c:pt idx="20">
                    <c:v>2.5455833333000002</c:v>
                  </c:pt>
                  <c:pt idx="21">
                    <c:v>3.9254510738000001</c:v>
                  </c:pt>
                  <c:pt idx="22">
                    <c:v>2.2394369558</c:v>
                  </c:pt>
                  <c:pt idx="23">
                    <c:v>3.6981281935000001</c:v>
                  </c:pt>
                  <c:pt idx="24">
                    <c:v>3.1863559631</c:v>
                  </c:pt>
                  <c:pt idx="25">
                    <c:v>3.6810176834999999</c:v>
                  </c:pt>
                  <c:pt idx="26">
                    <c:v>4.6013944371999997</c:v>
                  </c:pt>
                  <c:pt idx="27">
                    <c:v>2.878742001</c:v>
                  </c:pt>
                  <c:pt idx="28">
                    <c:v>5.5490607492999997</c:v>
                  </c:pt>
                  <c:pt idx="29">
                    <c:v>2.3483531325999998</c:v>
                  </c:pt>
                  <c:pt idx="30">
                    <c:v>3.5918562342000002</c:v>
                  </c:pt>
                  <c:pt idx="31">
                    <c:v>8.4449461770000003</c:v>
                  </c:pt>
                  <c:pt idx="32">
                    <c:v>4.7433974250000004</c:v>
                  </c:pt>
                  <c:pt idx="33">
                    <c:v>2.9906699729000001</c:v>
                  </c:pt>
                  <c:pt idx="34">
                    <c:v>3.5122229090000001</c:v>
                  </c:pt>
                  <c:pt idx="35">
                    <c:v>5.3984817404000003</c:v>
                  </c:pt>
                  <c:pt idx="36">
                    <c:v>5.7043943144</c:v>
                  </c:pt>
                  <c:pt idx="37">
                    <c:v>3.5612495230999999</c:v>
                  </c:pt>
                  <c:pt idx="38">
                    <c:v>7.8890653344999997</c:v>
                  </c:pt>
                  <c:pt idx="39">
                    <c:v>4.6957424176</c:v>
                  </c:pt>
                  <c:pt idx="40">
                    <c:v>2.2941954301999998</c:v>
                  </c:pt>
                  <c:pt idx="41">
                    <c:v>4.5946347665999996</c:v>
                  </c:pt>
                  <c:pt idx="42">
                    <c:v>6.1214466443999997</c:v>
                  </c:pt>
                  <c:pt idx="43">
                    <c:v>5.7812706857</c:v>
                  </c:pt>
                  <c:pt idx="44">
                    <c:v>5.5777433995000001</c:v>
                  </c:pt>
                  <c:pt idx="45">
                    <c:v>2.4142431776</c:v>
                  </c:pt>
                  <c:pt idx="46">
                    <c:v>2.6868285615</c:v>
                  </c:pt>
                  <c:pt idx="47">
                    <c:v>3.7619807031999999</c:v>
                  </c:pt>
                  <c:pt idx="48">
                    <c:v>2.4179878499999998</c:v>
                  </c:pt>
                </c:numCache>
              </c:numRef>
            </c:plus>
            <c:minus>
              <c:numRef>
                <c:f>Fiber!$J$3:$J$51</c:f>
                <c:numCache>
                  <c:formatCode>General</c:formatCode>
                  <c:ptCount val="49"/>
                  <c:pt idx="2">
                    <c:v>6.3772390754000003</c:v>
                  </c:pt>
                  <c:pt idx="5">
                    <c:v>4.0305091922000003</c:v>
                  </c:pt>
                  <c:pt idx="6">
                    <c:v>3.5303445902999999</c:v>
                  </c:pt>
                  <c:pt idx="7">
                    <c:v>5.1618803119000001</c:v>
                  </c:pt>
                  <c:pt idx="8">
                    <c:v>6.3421606403000004</c:v>
                  </c:pt>
                  <c:pt idx="9">
                    <c:v>2.9452817920999999</c:v>
                  </c:pt>
                  <c:pt idx="12">
                    <c:v>5.0532989427999997</c:v>
                  </c:pt>
                  <c:pt idx="13">
                    <c:v>1.9604410113999999</c:v>
                  </c:pt>
                  <c:pt idx="14">
                    <c:v>1.8235761453999999</c:v>
                  </c:pt>
                  <c:pt idx="15">
                    <c:v>5.6513616370999999</c:v>
                  </c:pt>
                  <c:pt idx="16">
                    <c:v>1.8867962129</c:v>
                  </c:pt>
                  <c:pt idx="17">
                    <c:v>3.0510926546000001</c:v>
                  </c:pt>
                  <c:pt idx="18">
                    <c:v>3.1059623029000001</c:v>
                  </c:pt>
                  <c:pt idx="19">
                    <c:v>8.1317266348999997</c:v>
                  </c:pt>
                  <c:pt idx="20">
                    <c:v>2.5455833333000002</c:v>
                  </c:pt>
                  <c:pt idx="21">
                    <c:v>3.9254510738000001</c:v>
                  </c:pt>
                  <c:pt idx="22">
                    <c:v>2.2394369558</c:v>
                  </c:pt>
                  <c:pt idx="23">
                    <c:v>3.6981281935000001</c:v>
                  </c:pt>
                  <c:pt idx="24">
                    <c:v>3.1863559631</c:v>
                  </c:pt>
                  <c:pt idx="25">
                    <c:v>3.6810176834999999</c:v>
                  </c:pt>
                  <c:pt idx="26">
                    <c:v>4.6013944371999997</c:v>
                  </c:pt>
                  <c:pt idx="27">
                    <c:v>2.878742001</c:v>
                  </c:pt>
                  <c:pt idx="28">
                    <c:v>5.5490607492999997</c:v>
                  </c:pt>
                  <c:pt idx="29">
                    <c:v>2.3483531325999998</c:v>
                  </c:pt>
                  <c:pt idx="30">
                    <c:v>3.5918562342000002</c:v>
                  </c:pt>
                  <c:pt idx="31">
                    <c:v>8.4449461770000003</c:v>
                  </c:pt>
                  <c:pt idx="32">
                    <c:v>4.7433974250000004</c:v>
                  </c:pt>
                  <c:pt idx="33">
                    <c:v>2.9906699729000001</c:v>
                  </c:pt>
                  <c:pt idx="34">
                    <c:v>3.5122229090000001</c:v>
                  </c:pt>
                  <c:pt idx="35">
                    <c:v>5.3984817404000003</c:v>
                  </c:pt>
                  <c:pt idx="36">
                    <c:v>5.7043943144</c:v>
                  </c:pt>
                  <c:pt idx="37">
                    <c:v>3.5612495230999999</c:v>
                  </c:pt>
                  <c:pt idx="38">
                    <c:v>7.8890653344999997</c:v>
                  </c:pt>
                  <c:pt idx="39">
                    <c:v>4.6957424176</c:v>
                  </c:pt>
                  <c:pt idx="40">
                    <c:v>2.2941954301999998</c:v>
                  </c:pt>
                  <c:pt idx="41">
                    <c:v>4.5946347665999996</c:v>
                  </c:pt>
                  <c:pt idx="42">
                    <c:v>6.1214466443999997</c:v>
                  </c:pt>
                  <c:pt idx="43">
                    <c:v>5.7812706857</c:v>
                  </c:pt>
                  <c:pt idx="44">
                    <c:v>5.5777433995000001</c:v>
                  </c:pt>
                  <c:pt idx="45">
                    <c:v>2.4142431776</c:v>
                  </c:pt>
                  <c:pt idx="46">
                    <c:v>2.6868285615</c:v>
                  </c:pt>
                  <c:pt idx="47">
                    <c:v>3.7619807031999999</c:v>
                  </c:pt>
                  <c:pt idx="48">
                    <c:v>2.4179878499999998</c:v>
                  </c:pt>
                </c:numCache>
              </c:numRef>
            </c:minus>
            <c:spPr>
              <a:noFill/>
              <a:ln w="9525">
                <a:solidFill>
                  <a:srgbClr val="00B050">
                    <a:alpha val="95000"/>
                  </a:srgbClr>
                </a:solidFill>
                <a:prstDash val="sysDot"/>
                <a:round/>
              </a:ln>
              <a:effectLst/>
            </c:spPr>
          </c:errBars>
          <c:val>
            <c:numRef>
              <c:f>Fiber!$I$3:$I$51</c:f>
              <c:numCache>
                <c:formatCode>General</c:formatCode>
                <c:ptCount val="49"/>
                <c:pt idx="0">
                  <c:v>32.099998474000003</c:v>
                </c:pt>
                <c:pt idx="1">
                  <c:v>37.200000762999998</c:v>
                </c:pt>
                <c:pt idx="2">
                  <c:v>40.124999045999999</c:v>
                </c:pt>
                <c:pt idx="3">
                  <c:v>34.799999237000002</c:v>
                </c:pt>
                <c:pt idx="5">
                  <c:v>46.449998856000001</c:v>
                </c:pt>
                <c:pt idx="6">
                  <c:v>36.666667938000003</c:v>
                </c:pt>
                <c:pt idx="7">
                  <c:v>33.050000191000002</c:v>
                </c:pt>
                <c:pt idx="8">
                  <c:v>33.75</c:v>
                </c:pt>
                <c:pt idx="9">
                  <c:v>28.903749703999999</c:v>
                </c:pt>
                <c:pt idx="10">
                  <c:v>28.200000762999998</c:v>
                </c:pt>
                <c:pt idx="12">
                  <c:v>33.283334095999997</c:v>
                </c:pt>
                <c:pt idx="13">
                  <c:v>35.533332825000002</c:v>
                </c:pt>
                <c:pt idx="14">
                  <c:v>30.694999695</c:v>
                </c:pt>
                <c:pt idx="15">
                  <c:v>36.882499218</c:v>
                </c:pt>
                <c:pt idx="16">
                  <c:v>30.900000572</c:v>
                </c:pt>
                <c:pt idx="17">
                  <c:v>31.274999618999999</c:v>
                </c:pt>
                <c:pt idx="18">
                  <c:v>32.279999924000002</c:v>
                </c:pt>
                <c:pt idx="19">
                  <c:v>31.349999428</c:v>
                </c:pt>
                <c:pt idx="20">
                  <c:v>37.799999237000002</c:v>
                </c:pt>
                <c:pt idx="21">
                  <c:v>31.574998856000001</c:v>
                </c:pt>
                <c:pt idx="22">
                  <c:v>30.626000214000001</c:v>
                </c:pt>
                <c:pt idx="23">
                  <c:v>33.851250172</c:v>
                </c:pt>
                <c:pt idx="24">
                  <c:v>31.143333117000001</c:v>
                </c:pt>
                <c:pt idx="25">
                  <c:v>29.347142628</c:v>
                </c:pt>
                <c:pt idx="26">
                  <c:v>31.427143096999998</c:v>
                </c:pt>
                <c:pt idx="27">
                  <c:v>31.298750400999999</c:v>
                </c:pt>
                <c:pt idx="28">
                  <c:v>30.353333155000001</c:v>
                </c:pt>
                <c:pt idx="29">
                  <c:v>32.714285441999998</c:v>
                </c:pt>
                <c:pt idx="30">
                  <c:v>27.614285604999999</c:v>
                </c:pt>
                <c:pt idx="31">
                  <c:v>25.133749902000002</c:v>
                </c:pt>
                <c:pt idx="32">
                  <c:v>28.237499713999998</c:v>
                </c:pt>
                <c:pt idx="33">
                  <c:v>27.987500190999999</c:v>
                </c:pt>
                <c:pt idx="34">
                  <c:v>28.871428626</c:v>
                </c:pt>
                <c:pt idx="35">
                  <c:v>35.311110391</c:v>
                </c:pt>
                <c:pt idx="36">
                  <c:v>33.529999732999997</c:v>
                </c:pt>
                <c:pt idx="37">
                  <c:v>31.837499976</c:v>
                </c:pt>
                <c:pt idx="38">
                  <c:v>29.138235204000001</c:v>
                </c:pt>
                <c:pt idx="39">
                  <c:v>28.666666667000001</c:v>
                </c:pt>
                <c:pt idx="40">
                  <c:v>31.899999618999999</c:v>
                </c:pt>
                <c:pt idx="41">
                  <c:v>29.619999885999999</c:v>
                </c:pt>
                <c:pt idx="42">
                  <c:v>33.309999847</c:v>
                </c:pt>
                <c:pt idx="43">
                  <c:v>32.405882554999998</c:v>
                </c:pt>
                <c:pt idx="44">
                  <c:v>32.970000075999998</c:v>
                </c:pt>
                <c:pt idx="45">
                  <c:v>34.699999808999998</c:v>
                </c:pt>
                <c:pt idx="46">
                  <c:v>34.971428735000003</c:v>
                </c:pt>
                <c:pt idx="47">
                  <c:v>32.866666582000001</c:v>
                </c:pt>
                <c:pt idx="48">
                  <c:v>32.999999523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805-4638-BA56-F3E488462D34}"/>
            </c:ext>
          </c:extLst>
        </c:ser>
        <c:ser>
          <c:idx val="1"/>
          <c:order val="1"/>
          <c:tx>
            <c:strRef>
              <c:f>Fiber!$E$2</c:f>
              <c:strCache>
                <c:ptCount val="1"/>
                <c:pt idx="0">
                  <c:v>DG NDF</c:v>
                </c:pt>
              </c:strCache>
            </c:strRef>
          </c:tx>
          <c:spPr>
            <a:ln w="38100" cap="rnd">
              <a:solidFill>
                <a:srgbClr val="00B050"/>
              </a:solidFill>
              <a:prstDash val="sysDot"/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Fiber!$F$3:$F$51</c:f>
                <c:numCache>
                  <c:formatCode>General</c:formatCode>
                  <c:ptCount val="49"/>
                  <c:pt idx="2">
                    <c:v>1.0661471493000001</c:v>
                  </c:pt>
                  <c:pt idx="3">
                    <c:v>0</c:v>
                  </c:pt>
                  <c:pt idx="4">
                    <c:v>0.45825640410000001</c:v>
                  </c:pt>
                  <c:pt idx="6">
                    <c:v>0.78513254880000005</c:v>
                  </c:pt>
                  <c:pt idx="8">
                    <c:v>1.725339575</c:v>
                  </c:pt>
                  <c:pt idx="9">
                    <c:v>0.68589309220000005</c:v>
                  </c:pt>
                  <c:pt idx="10">
                    <c:v>1.2940067043000001</c:v>
                  </c:pt>
                  <c:pt idx="12">
                    <c:v>1.6899847754999999</c:v>
                  </c:pt>
                  <c:pt idx="13">
                    <c:v>0.41012322779999999</c:v>
                  </c:pt>
                  <c:pt idx="14">
                    <c:v>1.4919957398999999</c:v>
                  </c:pt>
                  <c:pt idx="15">
                    <c:v>1.4883659425</c:v>
                  </c:pt>
                  <c:pt idx="16">
                    <c:v>2.1823844139999999</c:v>
                  </c:pt>
                  <c:pt idx="17">
                    <c:v>1.1258334654</c:v>
                  </c:pt>
                  <c:pt idx="18">
                    <c:v>2.7712819527999999</c:v>
                  </c:pt>
                  <c:pt idx="19">
                    <c:v>1.3513351139000001</c:v>
                  </c:pt>
                  <c:pt idx="20">
                    <c:v>1.1360735390000001</c:v>
                  </c:pt>
                  <c:pt idx="21">
                    <c:v>0</c:v>
                  </c:pt>
                  <c:pt idx="22">
                    <c:v>1.8572307956</c:v>
                  </c:pt>
                  <c:pt idx="23">
                    <c:v>1.2413017573</c:v>
                  </c:pt>
                  <c:pt idx="24">
                    <c:v>4.0301206817999997</c:v>
                  </c:pt>
                  <c:pt idx="25">
                    <c:v>2.3437632611999999</c:v>
                  </c:pt>
                  <c:pt idx="26">
                    <c:v>0.30022240430000002</c:v>
                  </c:pt>
                  <c:pt idx="27">
                    <c:v>2.5287936945</c:v>
                  </c:pt>
                  <c:pt idx="28">
                    <c:v>0.38682362320000002</c:v>
                  </c:pt>
                  <c:pt idx="29">
                    <c:v>2.5898106199000002</c:v>
                  </c:pt>
                  <c:pt idx="30">
                    <c:v>0.57151469730000004</c:v>
                  </c:pt>
                  <c:pt idx="31">
                    <c:v>0.7621021791</c:v>
                  </c:pt>
                  <c:pt idx="32">
                    <c:v>0.73785820560000004</c:v>
                  </c:pt>
                  <c:pt idx="33">
                    <c:v>1.0465177125</c:v>
                  </c:pt>
                  <c:pt idx="35">
                    <c:v>1.6475573975</c:v>
                  </c:pt>
                  <c:pt idx="36">
                    <c:v>1.4031774987000001</c:v>
                  </c:pt>
                  <c:pt idx="37">
                    <c:v>0.64756224220000003</c:v>
                  </c:pt>
                  <c:pt idx="38">
                    <c:v>2.1143828464999999</c:v>
                  </c:pt>
                  <c:pt idx="39">
                    <c:v>1.1172286602999999</c:v>
                  </c:pt>
                  <c:pt idx="40">
                    <c:v>1.0818738607</c:v>
                  </c:pt>
                  <c:pt idx="41">
                    <c:v>2.6845662153999998</c:v>
                  </c:pt>
                  <c:pt idx="42">
                    <c:v>2.1530761404000001</c:v>
                  </c:pt>
                  <c:pt idx="43">
                    <c:v>1.5973993386000001</c:v>
                  </c:pt>
                  <c:pt idx="44">
                    <c:v>0.78488895869999997</c:v>
                  </c:pt>
                  <c:pt idx="45">
                    <c:v>1.6829148945000001</c:v>
                  </c:pt>
                  <c:pt idx="46">
                    <c:v>0.56568488549999996</c:v>
                  </c:pt>
                  <c:pt idx="47">
                    <c:v>4.9214638983999999</c:v>
                  </c:pt>
                </c:numCache>
              </c:numRef>
            </c:plus>
            <c:minus>
              <c:numRef>
                <c:f>Fiber!$F$3:$F$51</c:f>
                <c:numCache>
                  <c:formatCode>General</c:formatCode>
                  <c:ptCount val="49"/>
                  <c:pt idx="2">
                    <c:v>1.0661471493000001</c:v>
                  </c:pt>
                  <c:pt idx="3">
                    <c:v>0</c:v>
                  </c:pt>
                  <c:pt idx="4">
                    <c:v>0.45825640410000001</c:v>
                  </c:pt>
                  <c:pt idx="6">
                    <c:v>0.78513254880000005</c:v>
                  </c:pt>
                  <c:pt idx="8">
                    <c:v>1.725339575</c:v>
                  </c:pt>
                  <c:pt idx="9">
                    <c:v>0.68589309220000005</c:v>
                  </c:pt>
                  <c:pt idx="10">
                    <c:v>1.2940067043000001</c:v>
                  </c:pt>
                  <c:pt idx="12">
                    <c:v>1.6899847754999999</c:v>
                  </c:pt>
                  <c:pt idx="13">
                    <c:v>0.41012322779999999</c:v>
                  </c:pt>
                  <c:pt idx="14">
                    <c:v>1.4919957398999999</c:v>
                  </c:pt>
                  <c:pt idx="15">
                    <c:v>1.4883659425</c:v>
                  </c:pt>
                  <c:pt idx="16">
                    <c:v>2.1823844139999999</c:v>
                  </c:pt>
                  <c:pt idx="17">
                    <c:v>1.1258334654</c:v>
                  </c:pt>
                  <c:pt idx="18">
                    <c:v>2.7712819527999999</c:v>
                  </c:pt>
                  <c:pt idx="19">
                    <c:v>1.3513351139000001</c:v>
                  </c:pt>
                  <c:pt idx="20">
                    <c:v>1.1360735390000001</c:v>
                  </c:pt>
                  <c:pt idx="21">
                    <c:v>0</c:v>
                  </c:pt>
                  <c:pt idx="22">
                    <c:v>1.8572307956</c:v>
                  </c:pt>
                  <c:pt idx="23">
                    <c:v>1.2413017573</c:v>
                  </c:pt>
                  <c:pt idx="24">
                    <c:v>4.0301206817999997</c:v>
                  </c:pt>
                  <c:pt idx="25">
                    <c:v>2.3437632611999999</c:v>
                  </c:pt>
                  <c:pt idx="26">
                    <c:v>0.30022240430000002</c:v>
                  </c:pt>
                  <c:pt idx="27">
                    <c:v>2.5287936945</c:v>
                  </c:pt>
                  <c:pt idx="28">
                    <c:v>0.38682362320000002</c:v>
                  </c:pt>
                  <c:pt idx="29">
                    <c:v>2.5898106199000002</c:v>
                  </c:pt>
                  <c:pt idx="30">
                    <c:v>0.57151469730000004</c:v>
                  </c:pt>
                  <c:pt idx="31">
                    <c:v>0.7621021791</c:v>
                  </c:pt>
                  <c:pt idx="32">
                    <c:v>0.73785820560000004</c:v>
                  </c:pt>
                  <c:pt idx="33">
                    <c:v>1.0465177125</c:v>
                  </c:pt>
                  <c:pt idx="35">
                    <c:v>1.6475573975</c:v>
                  </c:pt>
                  <c:pt idx="36">
                    <c:v>1.4031774987000001</c:v>
                  </c:pt>
                  <c:pt idx="37">
                    <c:v>0.64756224220000003</c:v>
                  </c:pt>
                  <c:pt idx="38">
                    <c:v>2.1143828464999999</c:v>
                  </c:pt>
                  <c:pt idx="39">
                    <c:v>1.1172286602999999</c:v>
                  </c:pt>
                  <c:pt idx="40">
                    <c:v>1.0818738607</c:v>
                  </c:pt>
                  <c:pt idx="41">
                    <c:v>2.6845662153999998</c:v>
                  </c:pt>
                  <c:pt idx="42">
                    <c:v>2.1530761404000001</c:v>
                  </c:pt>
                  <c:pt idx="43">
                    <c:v>1.5973993386000001</c:v>
                  </c:pt>
                  <c:pt idx="44">
                    <c:v>0.78488895869999997</c:v>
                  </c:pt>
                  <c:pt idx="45">
                    <c:v>1.6829148945000001</c:v>
                  </c:pt>
                  <c:pt idx="46">
                    <c:v>0.56568488549999996</c:v>
                  </c:pt>
                  <c:pt idx="47">
                    <c:v>4.9214638983999999</c:v>
                  </c:pt>
                </c:numCache>
              </c:numRef>
            </c:minus>
            <c:spPr>
              <a:noFill/>
              <a:ln w="9525">
                <a:solidFill>
                  <a:srgbClr val="00B050">
                    <a:alpha val="95000"/>
                  </a:srgbClr>
                </a:solidFill>
                <a:prstDash val="sysDot"/>
                <a:round/>
              </a:ln>
              <a:effectLst/>
            </c:spPr>
          </c:errBars>
          <c:val>
            <c:numRef>
              <c:f>Fiber!$E$3:$E$51</c:f>
              <c:numCache>
                <c:formatCode>General</c:formatCode>
                <c:ptCount val="49"/>
                <c:pt idx="0">
                  <c:v>36.200000762999998</c:v>
                </c:pt>
                <c:pt idx="2">
                  <c:v>33.449999808999998</c:v>
                </c:pt>
                <c:pt idx="3">
                  <c:v>31.5</c:v>
                </c:pt>
                <c:pt idx="4">
                  <c:v>35.300000509</c:v>
                </c:pt>
                <c:pt idx="6">
                  <c:v>32.183333079000001</c:v>
                </c:pt>
                <c:pt idx="7">
                  <c:v>33.430000305</c:v>
                </c:pt>
                <c:pt idx="8">
                  <c:v>32.579999923999999</c:v>
                </c:pt>
                <c:pt idx="9">
                  <c:v>32.384999274999998</c:v>
                </c:pt>
                <c:pt idx="10">
                  <c:v>31.575000762999998</c:v>
                </c:pt>
                <c:pt idx="11">
                  <c:v>31.36000061</c:v>
                </c:pt>
                <c:pt idx="12">
                  <c:v>35.924999237000002</c:v>
                </c:pt>
                <c:pt idx="13">
                  <c:v>32.180000305</c:v>
                </c:pt>
                <c:pt idx="14">
                  <c:v>34.435001372999999</c:v>
                </c:pt>
                <c:pt idx="15">
                  <c:v>33.543333689000001</c:v>
                </c:pt>
                <c:pt idx="16">
                  <c:v>33.180000305</c:v>
                </c:pt>
                <c:pt idx="17">
                  <c:v>34.394998549999997</c:v>
                </c:pt>
                <c:pt idx="18">
                  <c:v>34.210000037999997</c:v>
                </c:pt>
                <c:pt idx="19">
                  <c:v>31.776666640999998</c:v>
                </c:pt>
                <c:pt idx="20">
                  <c:v>33.543333689000001</c:v>
                </c:pt>
                <c:pt idx="21">
                  <c:v>33.61000061</c:v>
                </c:pt>
                <c:pt idx="22">
                  <c:v>32.733332316000002</c:v>
                </c:pt>
                <c:pt idx="23">
                  <c:v>32.434999466000001</c:v>
                </c:pt>
                <c:pt idx="24">
                  <c:v>29.841666857</c:v>
                </c:pt>
                <c:pt idx="25">
                  <c:v>30.726666768000001</c:v>
                </c:pt>
                <c:pt idx="26">
                  <c:v>33.239999771000001</c:v>
                </c:pt>
                <c:pt idx="27">
                  <c:v>29.519999504000001</c:v>
                </c:pt>
                <c:pt idx="28">
                  <c:v>33.305000305</c:v>
                </c:pt>
                <c:pt idx="29">
                  <c:v>32.416875482000002</c:v>
                </c:pt>
                <c:pt idx="30">
                  <c:v>34.099999427999997</c:v>
                </c:pt>
                <c:pt idx="31">
                  <c:v>33.479999542000002</c:v>
                </c:pt>
                <c:pt idx="32">
                  <c:v>32.806667328000003</c:v>
                </c:pt>
                <c:pt idx="33">
                  <c:v>29.569999695</c:v>
                </c:pt>
                <c:pt idx="34">
                  <c:v>30.149999618999999</c:v>
                </c:pt>
                <c:pt idx="35">
                  <c:v>32.094999313000002</c:v>
                </c:pt>
                <c:pt idx="36">
                  <c:v>30.393600081999999</c:v>
                </c:pt>
                <c:pt idx="37">
                  <c:v>29.941667239000001</c:v>
                </c:pt>
                <c:pt idx="38">
                  <c:v>29.231428419</c:v>
                </c:pt>
                <c:pt idx="39">
                  <c:v>30.960000038</c:v>
                </c:pt>
                <c:pt idx="40">
                  <c:v>29.164999962</c:v>
                </c:pt>
                <c:pt idx="41">
                  <c:v>31.537499905000001</c:v>
                </c:pt>
                <c:pt idx="42">
                  <c:v>33.650000067000001</c:v>
                </c:pt>
                <c:pt idx="43">
                  <c:v>31.023636384</c:v>
                </c:pt>
                <c:pt idx="44">
                  <c:v>32.685001372999999</c:v>
                </c:pt>
                <c:pt idx="45">
                  <c:v>32.390001296999998</c:v>
                </c:pt>
                <c:pt idx="46">
                  <c:v>33.129999161000001</c:v>
                </c:pt>
                <c:pt idx="47">
                  <c:v>29.170001030000002</c:v>
                </c:pt>
                <c:pt idx="48">
                  <c:v>32.060001372999999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805-4638-BA56-F3E488462D34}"/>
            </c:ext>
          </c:extLst>
        </c:ser>
        <c:ser>
          <c:idx val="2"/>
          <c:order val="2"/>
          <c:tx>
            <c:strRef>
              <c:f>Fiber!$G$2</c:f>
              <c:strCache>
                <c:ptCount val="1"/>
                <c:pt idx="0">
                  <c:v>CFP ADF</c:v>
                </c:pt>
              </c:strCache>
            </c:strRef>
          </c:tx>
          <c:spPr>
            <a:ln w="254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Fiber!$H$3:$H$51</c:f>
                <c:numCache>
                  <c:formatCode>General</c:formatCode>
                  <c:ptCount val="49"/>
                  <c:pt idx="2">
                    <c:v>2.2634781888000002</c:v>
                  </c:pt>
                  <c:pt idx="5">
                    <c:v>3.3234010623999999</c:v>
                  </c:pt>
                  <c:pt idx="6">
                    <c:v>2.2516660414</c:v>
                  </c:pt>
                  <c:pt idx="7">
                    <c:v>2.5455846819999999</c:v>
                  </c:pt>
                  <c:pt idx="8">
                    <c:v>2.0542639512999998</c:v>
                  </c:pt>
                  <c:pt idx="9">
                    <c:v>1.6978452121000001</c:v>
                  </c:pt>
                  <c:pt idx="12">
                    <c:v>2.0033305856000001</c:v>
                  </c:pt>
                  <c:pt idx="13">
                    <c:v>0.32145585609999999</c:v>
                  </c:pt>
                  <c:pt idx="14">
                    <c:v>5.9368900068999997</c:v>
                  </c:pt>
                  <c:pt idx="15">
                    <c:v>5.5132410330999999</c:v>
                  </c:pt>
                  <c:pt idx="16">
                    <c:v>5.5338567294000001</c:v>
                  </c:pt>
                  <c:pt idx="17">
                    <c:v>4.9251056989000004</c:v>
                  </c:pt>
                  <c:pt idx="18">
                    <c:v>2.9177047216999998</c:v>
                  </c:pt>
                  <c:pt idx="19">
                    <c:v>0.6806863769</c:v>
                  </c:pt>
                  <c:pt idx="21">
                    <c:v>3.2036440723999999</c:v>
                  </c:pt>
                  <c:pt idx="22">
                    <c:v>0.69643367899999997</c:v>
                  </c:pt>
                  <c:pt idx="23">
                    <c:v>2.6018699030999999</c:v>
                  </c:pt>
                  <c:pt idx="24">
                    <c:v>1.8952746733000001</c:v>
                  </c:pt>
                  <c:pt idx="25">
                    <c:v>3.4180450659999999</c:v>
                  </c:pt>
                  <c:pt idx="26">
                    <c:v>1.9058491217</c:v>
                  </c:pt>
                  <c:pt idx="27">
                    <c:v>1.7214731012</c:v>
                  </c:pt>
                  <c:pt idx="28">
                    <c:v>2.0000881679</c:v>
                  </c:pt>
                  <c:pt idx="29">
                    <c:v>1.1198691510000001</c:v>
                  </c:pt>
                  <c:pt idx="30">
                    <c:v>2.2800582925000001</c:v>
                  </c:pt>
                  <c:pt idx="31">
                    <c:v>5.6671786193999996</c:v>
                  </c:pt>
                  <c:pt idx="32">
                    <c:v>3.9912181422000002</c:v>
                  </c:pt>
                  <c:pt idx="33">
                    <c:v>3.5163900868</c:v>
                  </c:pt>
                  <c:pt idx="34">
                    <c:v>2.3699507729999998</c:v>
                  </c:pt>
                  <c:pt idx="35">
                    <c:v>3.8844061094</c:v>
                  </c:pt>
                  <c:pt idx="36">
                    <c:v>1.8810455369000001</c:v>
                  </c:pt>
                  <c:pt idx="37">
                    <c:v>1.9212733980000001</c:v>
                  </c:pt>
                  <c:pt idx="38">
                    <c:v>1.930006863</c:v>
                  </c:pt>
                  <c:pt idx="39">
                    <c:v>1.6251495237</c:v>
                  </c:pt>
                  <c:pt idx="40">
                    <c:v>1.9388263102000001</c:v>
                  </c:pt>
                  <c:pt idx="41">
                    <c:v>3.7704109431999999</c:v>
                  </c:pt>
                  <c:pt idx="42">
                    <c:v>2.1469616449000002</c:v>
                  </c:pt>
                  <c:pt idx="43">
                    <c:v>1.3167473516999999</c:v>
                  </c:pt>
                  <c:pt idx="44">
                    <c:v>1.998582936</c:v>
                  </c:pt>
                  <c:pt idx="45">
                    <c:v>1.3276590626</c:v>
                  </c:pt>
                  <c:pt idx="46">
                    <c:v>1.9849431608000001</c:v>
                  </c:pt>
                  <c:pt idx="47">
                    <c:v>2.8583209787000001</c:v>
                  </c:pt>
                  <c:pt idx="48">
                    <c:v>4.9376103693999998</c:v>
                  </c:pt>
                </c:numCache>
              </c:numRef>
            </c:plus>
            <c:minus>
              <c:numRef>
                <c:f>Fiber!$H$3:$H$51</c:f>
                <c:numCache>
                  <c:formatCode>General</c:formatCode>
                  <c:ptCount val="49"/>
                  <c:pt idx="2">
                    <c:v>2.2634781888000002</c:v>
                  </c:pt>
                  <c:pt idx="5">
                    <c:v>3.3234010623999999</c:v>
                  </c:pt>
                  <c:pt idx="6">
                    <c:v>2.2516660414</c:v>
                  </c:pt>
                  <c:pt idx="7">
                    <c:v>2.5455846819999999</c:v>
                  </c:pt>
                  <c:pt idx="8">
                    <c:v>2.0542639512999998</c:v>
                  </c:pt>
                  <c:pt idx="9">
                    <c:v>1.6978452121000001</c:v>
                  </c:pt>
                  <c:pt idx="12">
                    <c:v>2.0033305856000001</c:v>
                  </c:pt>
                  <c:pt idx="13">
                    <c:v>0.32145585609999999</c:v>
                  </c:pt>
                  <c:pt idx="14">
                    <c:v>5.9368900068999997</c:v>
                  </c:pt>
                  <c:pt idx="15">
                    <c:v>5.5132410330999999</c:v>
                  </c:pt>
                  <c:pt idx="16">
                    <c:v>5.5338567294000001</c:v>
                  </c:pt>
                  <c:pt idx="17">
                    <c:v>4.9251056989000004</c:v>
                  </c:pt>
                  <c:pt idx="18">
                    <c:v>2.9177047216999998</c:v>
                  </c:pt>
                  <c:pt idx="19">
                    <c:v>0.6806863769</c:v>
                  </c:pt>
                  <c:pt idx="21">
                    <c:v>3.2036440723999999</c:v>
                  </c:pt>
                  <c:pt idx="22">
                    <c:v>0.69643367899999997</c:v>
                  </c:pt>
                  <c:pt idx="23">
                    <c:v>2.6018699030999999</c:v>
                  </c:pt>
                  <c:pt idx="24">
                    <c:v>1.8952746733000001</c:v>
                  </c:pt>
                  <c:pt idx="25">
                    <c:v>3.4180450659999999</c:v>
                  </c:pt>
                  <c:pt idx="26">
                    <c:v>1.9058491217</c:v>
                  </c:pt>
                  <c:pt idx="27">
                    <c:v>1.7214731012</c:v>
                  </c:pt>
                  <c:pt idx="28">
                    <c:v>2.0000881679</c:v>
                  </c:pt>
                  <c:pt idx="29">
                    <c:v>1.1198691510000001</c:v>
                  </c:pt>
                  <c:pt idx="30">
                    <c:v>2.2800582925000001</c:v>
                  </c:pt>
                  <c:pt idx="31">
                    <c:v>5.6671786193999996</c:v>
                  </c:pt>
                  <c:pt idx="32">
                    <c:v>3.9912181422000002</c:v>
                  </c:pt>
                  <c:pt idx="33">
                    <c:v>3.5163900868</c:v>
                  </c:pt>
                  <c:pt idx="34">
                    <c:v>2.3699507729999998</c:v>
                  </c:pt>
                  <c:pt idx="35">
                    <c:v>3.8844061094</c:v>
                  </c:pt>
                  <c:pt idx="36">
                    <c:v>1.8810455369000001</c:v>
                  </c:pt>
                  <c:pt idx="37">
                    <c:v>1.9212733980000001</c:v>
                  </c:pt>
                  <c:pt idx="38">
                    <c:v>1.930006863</c:v>
                  </c:pt>
                  <c:pt idx="39">
                    <c:v>1.6251495237</c:v>
                  </c:pt>
                  <c:pt idx="40">
                    <c:v>1.9388263102000001</c:v>
                  </c:pt>
                  <c:pt idx="41">
                    <c:v>3.7704109431999999</c:v>
                  </c:pt>
                  <c:pt idx="42">
                    <c:v>2.1469616449000002</c:v>
                  </c:pt>
                  <c:pt idx="43">
                    <c:v>1.3167473516999999</c:v>
                  </c:pt>
                  <c:pt idx="44">
                    <c:v>1.998582936</c:v>
                  </c:pt>
                  <c:pt idx="45">
                    <c:v>1.3276590626</c:v>
                  </c:pt>
                  <c:pt idx="46">
                    <c:v>1.9849431608000001</c:v>
                  </c:pt>
                  <c:pt idx="47">
                    <c:v>2.8583209787000001</c:v>
                  </c:pt>
                  <c:pt idx="48">
                    <c:v>4.9376103693999998</c:v>
                  </c:pt>
                </c:numCache>
              </c:numRef>
            </c:minus>
            <c:spPr>
              <a:noFill/>
              <a:ln w="9525">
                <a:solidFill>
                  <a:schemeClr val="accent4">
                    <a:alpha val="95000"/>
                  </a:schemeClr>
                </a:solidFill>
                <a:prstDash val="sysDot"/>
                <a:round/>
              </a:ln>
              <a:effectLst/>
            </c:spPr>
          </c:errBars>
          <c:val>
            <c:numRef>
              <c:f>Fiber!$G$3:$G$51</c:f>
              <c:numCache>
                <c:formatCode>General</c:formatCode>
                <c:ptCount val="49"/>
                <c:pt idx="0">
                  <c:v>22.299999237000002</c:v>
                </c:pt>
                <c:pt idx="1">
                  <c:v>24</c:v>
                </c:pt>
                <c:pt idx="2">
                  <c:v>25.149999618999999</c:v>
                </c:pt>
                <c:pt idx="3">
                  <c:v>23.5</c:v>
                </c:pt>
                <c:pt idx="5">
                  <c:v>25.949999809000001</c:v>
                </c:pt>
                <c:pt idx="6">
                  <c:v>21.299999873000001</c:v>
                </c:pt>
                <c:pt idx="7">
                  <c:v>20.699999809000001</c:v>
                </c:pt>
                <c:pt idx="8">
                  <c:v>20.399999936</c:v>
                </c:pt>
                <c:pt idx="9">
                  <c:v>19.5625</c:v>
                </c:pt>
                <c:pt idx="10">
                  <c:v>22.799999237000002</c:v>
                </c:pt>
                <c:pt idx="12">
                  <c:v>24.466666539999999</c:v>
                </c:pt>
                <c:pt idx="13">
                  <c:v>33.533334095999997</c:v>
                </c:pt>
                <c:pt idx="14">
                  <c:v>24.900000094999999</c:v>
                </c:pt>
                <c:pt idx="15">
                  <c:v>26.025000094999999</c:v>
                </c:pt>
                <c:pt idx="16">
                  <c:v>22.465000152999998</c:v>
                </c:pt>
                <c:pt idx="17">
                  <c:v>21.150000094999999</c:v>
                </c:pt>
                <c:pt idx="18">
                  <c:v>17.740000153</c:v>
                </c:pt>
                <c:pt idx="19">
                  <c:v>21.433333715</c:v>
                </c:pt>
                <c:pt idx="20">
                  <c:v>25.799999237000002</c:v>
                </c:pt>
                <c:pt idx="21">
                  <c:v>21.966666539999999</c:v>
                </c:pt>
                <c:pt idx="22">
                  <c:v>19.498000336</c:v>
                </c:pt>
                <c:pt idx="23">
                  <c:v>18.761249781</c:v>
                </c:pt>
                <c:pt idx="24">
                  <c:v>20.196667035000001</c:v>
                </c:pt>
                <c:pt idx="25">
                  <c:v>21.409999847000002</c:v>
                </c:pt>
                <c:pt idx="26">
                  <c:v>21.035714286000001</c:v>
                </c:pt>
                <c:pt idx="27">
                  <c:v>21.171250104999999</c:v>
                </c:pt>
                <c:pt idx="28">
                  <c:v>20.924444621999999</c:v>
                </c:pt>
                <c:pt idx="29">
                  <c:v>21.337499857000001</c:v>
                </c:pt>
                <c:pt idx="30">
                  <c:v>19.566666443999999</c:v>
                </c:pt>
                <c:pt idx="31">
                  <c:v>18.079999744999999</c:v>
                </c:pt>
                <c:pt idx="32">
                  <c:v>17.012499928</c:v>
                </c:pt>
                <c:pt idx="33">
                  <c:v>21.424999713999998</c:v>
                </c:pt>
                <c:pt idx="34">
                  <c:v>20.200000218</c:v>
                </c:pt>
                <c:pt idx="35">
                  <c:v>22.188889186000001</c:v>
                </c:pt>
                <c:pt idx="36">
                  <c:v>19.550000190999999</c:v>
                </c:pt>
                <c:pt idx="37">
                  <c:v>20.493749738000002</c:v>
                </c:pt>
                <c:pt idx="38">
                  <c:v>19.835294163</c:v>
                </c:pt>
                <c:pt idx="39">
                  <c:v>18.288889142999999</c:v>
                </c:pt>
                <c:pt idx="40">
                  <c:v>18.171428679999998</c:v>
                </c:pt>
                <c:pt idx="41">
                  <c:v>18.440000248</c:v>
                </c:pt>
                <c:pt idx="42">
                  <c:v>19.550000190999999</c:v>
                </c:pt>
                <c:pt idx="43">
                  <c:v>20.358823439999998</c:v>
                </c:pt>
                <c:pt idx="44">
                  <c:v>20.590000152999998</c:v>
                </c:pt>
                <c:pt idx="45">
                  <c:v>20.737499952</c:v>
                </c:pt>
                <c:pt idx="46">
                  <c:v>19.400000163000001</c:v>
                </c:pt>
                <c:pt idx="47">
                  <c:v>22.200000126999999</c:v>
                </c:pt>
                <c:pt idx="48">
                  <c:v>21.300000190999999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805-4638-BA56-F3E488462D34}"/>
            </c:ext>
          </c:extLst>
        </c:ser>
        <c:ser>
          <c:idx val="0"/>
          <c:order val="3"/>
          <c:tx>
            <c:strRef>
              <c:f>Fiber!$C$2</c:f>
              <c:strCache>
                <c:ptCount val="1"/>
                <c:pt idx="0">
                  <c:v>DG ADF</c:v>
                </c:pt>
              </c:strCache>
            </c:strRef>
          </c:tx>
          <c:spPr>
            <a:ln w="38100" cap="rnd">
              <a:solidFill>
                <a:schemeClr val="accent4"/>
              </a:solidFill>
              <a:prstDash val="sysDot"/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Fiber!$D$3:$D$51</c:f>
                <c:numCache>
                  <c:formatCode>General</c:formatCode>
                  <c:ptCount val="49"/>
                  <c:pt idx="2">
                    <c:v>1.1898878604000001</c:v>
                  </c:pt>
                  <c:pt idx="3">
                    <c:v>1.0606601717999999</c:v>
                  </c:pt>
                  <c:pt idx="4">
                    <c:v>3.8157564657999998</c:v>
                  </c:pt>
                  <c:pt idx="6">
                    <c:v>0.48788659130000001</c:v>
                  </c:pt>
                  <c:pt idx="8">
                    <c:v>0.1272787621</c:v>
                  </c:pt>
                  <c:pt idx="9">
                    <c:v>0.82024375829999996</c:v>
                  </c:pt>
                  <c:pt idx="10">
                    <c:v>0.2192027245</c:v>
                  </c:pt>
                  <c:pt idx="12">
                    <c:v>0.91923895040000003</c:v>
                  </c:pt>
                  <c:pt idx="13">
                    <c:v>0.89802526140000005</c:v>
                  </c:pt>
                  <c:pt idx="14">
                    <c:v>1.5414923244000001</c:v>
                  </c:pt>
                  <c:pt idx="15">
                    <c:v>0.59573512470000001</c:v>
                  </c:pt>
                  <c:pt idx="16">
                    <c:v>1.4664691110999999</c:v>
                  </c:pt>
                  <c:pt idx="17">
                    <c:v>0.31176912330000001</c:v>
                  </c:pt>
                  <c:pt idx="18">
                    <c:v>0.81406379149999997</c:v>
                  </c:pt>
                  <c:pt idx="19">
                    <c:v>0.68640131110000002</c:v>
                  </c:pt>
                  <c:pt idx="20">
                    <c:v>0.88820431860000004</c:v>
                  </c:pt>
                  <c:pt idx="21">
                    <c:v>0</c:v>
                  </c:pt>
                  <c:pt idx="22">
                    <c:v>1.7269856122</c:v>
                  </c:pt>
                  <c:pt idx="23">
                    <c:v>0.15011120210000001</c:v>
                  </c:pt>
                  <c:pt idx="24">
                    <c:v>1.20333512</c:v>
                  </c:pt>
                  <c:pt idx="25">
                    <c:v>0.3791917621</c:v>
                  </c:pt>
                  <c:pt idx="26">
                    <c:v>0.33486311210000003</c:v>
                  </c:pt>
                  <c:pt idx="27">
                    <c:v>1.0276833249999999</c:v>
                  </c:pt>
                  <c:pt idx="28">
                    <c:v>1.6050341448000001</c:v>
                  </c:pt>
                  <c:pt idx="29">
                    <c:v>1.4434093145</c:v>
                  </c:pt>
                  <c:pt idx="30">
                    <c:v>1.1503880213</c:v>
                  </c:pt>
                  <c:pt idx="31">
                    <c:v>1.1142861957000001</c:v>
                  </c:pt>
                  <c:pt idx="32">
                    <c:v>2.1263191974</c:v>
                  </c:pt>
                  <c:pt idx="33">
                    <c:v>2.3546655273999999</c:v>
                  </c:pt>
                  <c:pt idx="35">
                    <c:v>0.72831979579999995</c:v>
                  </c:pt>
                  <c:pt idx="36">
                    <c:v>1.1489883939000001</c:v>
                  </c:pt>
                  <c:pt idx="37">
                    <c:v>1.2734428775</c:v>
                  </c:pt>
                  <c:pt idx="38">
                    <c:v>1.3036341905</c:v>
                  </c:pt>
                  <c:pt idx="39">
                    <c:v>1.0111629128999999</c:v>
                  </c:pt>
                  <c:pt idx="40">
                    <c:v>0.3464821609</c:v>
                  </c:pt>
                  <c:pt idx="41">
                    <c:v>2.090693586</c:v>
                  </c:pt>
                  <c:pt idx="42">
                    <c:v>1.4417330544</c:v>
                  </c:pt>
                  <c:pt idx="43">
                    <c:v>1.5260748664999999</c:v>
                  </c:pt>
                  <c:pt idx="44">
                    <c:v>0.26870065780000002</c:v>
                  </c:pt>
                  <c:pt idx="45">
                    <c:v>0.43840612340000001</c:v>
                  </c:pt>
                  <c:pt idx="46">
                    <c:v>0.20506093959999999</c:v>
                  </c:pt>
                  <c:pt idx="47">
                    <c:v>1.0111629128999999</c:v>
                  </c:pt>
                </c:numCache>
              </c:numRef>
            </c:plus>
            <c:minus>
              <c:numRef>
                <c:f>Fiber!$D$3:$D$51</c:f>
                <c:numCache>
                  <c:formatCode>General</c:formatCode>
                  <c:ptCount val="49"/>
                  <c:pt idx="2">
                    <c:v>1.1898878604000001</c:v>
                  </c:pt>
                  <c:pt idx="3">
                    <c:v>1.0606601717999999</c:v>
                  </c:pt>
                  <c:pt idx="4">
                    <c:v>3.8157564657999998</c:v>
                  </c:pt>
                  <c:pt idx="6">
                    <c:v>0.48788659130000001</c:v>
                  </c:pt>
                  <c:pt idx="8">
                    <c:v>0.1272787621</c:v>
                  </c:pt>
                  <c:pt idx="9">
                    <c:v>0.82024375829999996</c:v>
                  </c:pt>
                  <c:pt idx="10">
                    <c:v>0.2192027245</c:v>
                  </c:pt>
                  <c:pt idx="12">
                    <c:v>0.91923895040000003</c:v>
                  </c:pt>
                  <c:pt idx="13">
                    <c:v>0.89802526140000005</c:v>
                  </c:pt>
                  <c:pt idx="14">
                    <c:v>1.5414923244000001</c:v>
                  </c:pt>
                  <c:pt idx="15">
                    <c:v>0.59573512470000001</c:v>
                  </c:pt>
                  <c:pt idx="16">
                    <c:v>1.4664691110999999</c:v>
                  </c:pt>
                  <c:pt idx="17">
                    <c:v>0.31176912330000001</c:v>
                  </c:pt>
                  <c:pt idx="18">
                    <c:v>0.81406379149999997</c:v>
                  </c:pt>
                  <c:pt idx="19">
                    <c:v>0.68640131110000002</c:v>
                  </c:pt>
                  <c:pt idx="20">
                    <c:v>0.88820431860000004</c:v>
                  </c:pt>
                  <c:pt idx="21">
                    <c:v>0</c:v>
                  </c:pt>
                  <c:pt idx="22">
                    <c:v>1.7269856122</c:v>
                  </c:pt>
                  <c:pt idx="23">
                    <c:v>0.15011120210000001</c:v>
                  </c:pt>
                  <c:pt idx="24">
                    <c:v>1.20333512</c:v>
                  </c:pt>
                  <c:pt idx="25">
                    <c:v>0.3791917621</c:v>
                  </c:pt>
                  <c:pt idx="26">
                    <c:v>0.33486311210000003</c:v>
                  </c:pt>
                  <c:pt idx="27">
                    <c:v>1.0276833249999999</c:v>
                  </c:pt>
                  <c:pt idx="28">
                    <c:v>1.6050341448000001</c:v>
                  </c:pt>
                  <c:pt idx="29">
                    <c:v>1.4434093145</c:v>
                  </c:pt>
                  <c:pt idx="30">
                    <c:v>1.1503880213</c:v>
                  </c:pt>
                  <c:pt idx="31">
                    <c:v>1.1142861957000001</c:v>
                  </c:pt>
                  <c:pt idx="32">
                    <c:v>2.1263191974</c:v>
                  </c:pt>
                  <c:pt idx="33">
                    <c:v>2.3546655273999999</c:v>
                  </c:pt>
                  <c:pt idx="35">
                    <c:v>0.72831979579999995</c:v>
                  </c:pt>
                  <c:pt idx="36">
                    <c:v>1.1489883939000001</c:v>
                  </c:pt>
                  <c:pt idx="37">
                    <c:v>1.2734428775</c:v>
                  </c:pt>
                  <c:pt idx="38">
                    <c:v>1.3036341905</c:v>
                  </c:pt>
                  <c:pt idx="39">
                    <c:v>1.0111629128999999</c:v>
                  </c:pt>
                  <c:pt idx="40">
                    <c:v>0.3464821609</c:v>
                  </c:pt>
                  <c:pt idx="41">
                    <c:v>2.090693586</c:v>
                  </c:pt>
                  <c:pt idx="42">
                    <c:v>1.4417330544</c:v>
                  </c:pt>
                  <c:pt idx="43">
                    <c:v>1.5260748664999999</c:v>
                  </c:pt>
                  <c:pt idx="44">
                    <c:v>0.26870065780000002</c:v>
                  </c:pt>
                  <c:pt idx="45">
                    <c:v>0.43840612340000001</c:v>
                  </c:pt>
                  <c:pt idx="46">
                    <c:v>0.20506093959999999</c:v>
                  </c:pt>
                  <c:pt idx="47">
                    <c:v>1.0111629128999999</c:v>
                  </c:pt>
                </c:numCache>
              </c:numRef>
            </c:minus>
            <c:spPr>
              <a:noFill/>
              <a:ln w="9525">
                <a:solidFill>
                  <a:schemeClr val="accent4">
                    <a:alpha val="95000"/>
                  </a:schemeClr>
                </a:solidFill>
                <a:prstDash val="sysDot"/>
                <a:round/>
              </a:ln>
              <a:effectLst/>
            </c:spPr>
          </c:errBars>
          <c:cat>
            <c:numRef>
              <c:f>Fiber!$B$3:$B$51</c:f>
              <c:numCache>
                <c:formatCode>mmm\-yy</c:formatCode>
                <c:ptCount val="49"/>
                <c:pt idx="0">
                  <c:v>44287</c:v>
                </c:pt>
                <c:pt idx="1">
                  <c:v>44317</c:v>
                </c:pt>
                <c:pt idx="2">
                  <c:v>44348</c:v>
                </c:pt>
                <c:pt idx="3">
                  <c:v>44378</c:v>
                </c:pt>
                <c:pt idx="4">
                  <c:v>44409</c:v>
                </c:pt>
                <c:pt idx="5">
                  <c:v>44440</c:v>
                </c:pt>
                <c:pt idx="6">
                  <c:v>44470</c:v>
                </c:pt>
                <c:pt idx="7">
                  <c:v>44501</c:v>
                </c:pt>
                <c:pt idx="8">
                  <c:v>44531</c:v>
                </c:pt>
                <c:pt idx="9">
                  <c:v>44562</c:v>
                </c:pt>
                <c:pt idx="10">
                  <c:v>44593</c:v>
                </c:pt>
                <c:pt idx="11">
                  <c:v>44621</c:v>
                </c:pt>
                <c:pt idx="12">
                  <c:v>44652</c:v>
                </c:pt>
                <c:pt idx="13">
                  <c:v>44682</c:v>
                </c:pt>
                <c:pt idx="14">
                  <c:v>44713</c:v>
                </c:pt>
                <c:pt idx="15">
                  <c:v>44743</c:v>
                </c:pt>
                <c:pt idx="16">
                  <c:v>44774</c:v>
                </c:pt>
                <c:pt idx="17">
                  <c:v>44805</c:v>
                </c:pt>
                <c:pt idx="18">
                  <c:v>44835</c:v>
                </c:pt>
                <c:pt idx="19">
                  <c:v>44866</c:v>
                </c:pt>
                <c:pt idx="20">
                  <c:v>44896</c:v>
                </c:pt>
                <c:pt idx="21">
                  <c:v>44927</c:v>
                </c:pt>
                <c:pt idx="22">
                  <c:v>44958</c:v>
                </c:pt>
                <c:pt idx="23">
                  <c:v>44986</c:v>
                </c:pt>
                <c:pt idx="24">
                  <c:v>45017</c:v>
                </c:pt>
                <c:pt idx="25">
                  <c:v>45047</c:v>
                </c:pt>
                <c:pt idx="26">
                  <c:v>45078</c:v>
                </c:pt>
                <c:pt idx="27">
                  <c:v>45108</c:v>
                </c:pt>
                <c:pt idx="28">
                  <c:v>45139</c:v>
                </c:pt>
                <c:pt idx="29">
                  <c:v>45170</c:v>
                </c:pt>
                <c:pt idx="30">
                  <c:v>45200</c:v>
                </c:pt>
                <c:pt idx="31">
                  <c:v>45231</c:v>
                </c:pt>
                <c:pt idx="32">
                  <c:v>45261</c:v>
                </c:pt>
                <c:pt idx="33">
                  <c:v>45292</c:v>
                </c:pt>
                <c:pt idx="34">
                  <c:v>45323</c:v>
                </c:pt>
                <c:pt idx="35">
                  <c:v>45352</c:v>
                </c:pt>
                <c:pt idx="36">
                  <c:v>45383</c:v>
                </c:pt>
                <c:pt idx="37">
                  <c:v>45413</c:v>
                </c:pt>
                <c:pt idx="38">
                  <c:v>45444</c:v>
                </c:pt>
                <c:pt idx="39">
                  <c:v>45474</c:v>
                </c:pt>
                <c:pt idx="40">
                  <c:v>45505</c:v>
                </c:pt>
                <c:pt idx="41">
                  <c:v>45536</c:v>
                </c:pt>
                <c:pt idx="42">
                  <c:v>45566</c:v>
                </c:pt>
                <c:pt idx="43">
                  <c:v>45597</c:v>
                </c:pt>
                <c:pt idx="44">
                  <c:v>45627</c:v>
                </c:pt>
                <c:pt idx="45">
                  <c:v>45658</c:v>
                </c:pt>
                <c:pt idx="46">
                  <c:v>45689</c:v>
                </c:pt>
                <c:pt idx="47">
                  <c:v>45717</c:v>
                </c:pt>
                <c:pt idx="48">
                  <c:v>45748</c:v>
                </c:pt>
              </c:numCache>
            </c:numRef>
          </c:cat>
          <c:val>
            <c:numRef>
              <c:f>Fiber!$C$3:$C$51</c:f>
              <c:numCache>
                <c:formatCode>General</c:formatCode>
                <c:ptCount val="49"/>
                <c:pt idx="0">
                  <c:v>11.800000191000001</c:v>
                </c:pt>
                <c:pt idx="2">
                  <c:v>13.725000143000001</c:v>
                </c:pt>
                <c:pt idx="3">
                  <c:v>12.649999619000001</c:v>
                </c:pt>
                <c:pt idx="4">
                  <c:v>15.399999619000001</c:v>
                </c:pt>
                <c:pt idx="6">
                  <c:v>13.413333574999999</c:v>
                </c:pt>
                <c:pt idx="7">
                  <c:v>15.140000343000001</c:v>
                </c:pt>
                <c:pt idx="8">
                  <c:v>13.059999942999999</c:v>
                </c:pt>
                <c:pt idx="9">
                  <c:v>13</c:v>
                </c:pt>
                <c:pt idx="10">
                  <c:v>13.505000114</c:v>
                </c:pt>
                <c:pt idx="11">
                  <c:v>14.949999808999999</c:v>
                </c:pt>
                <c:pt idx="12">
                  <c:v>14.990000247999999</c:v>
                </c:pt>
                <c:pt idx="13">
                  <c:v>13.724999905000001</c:v>
                </c:pt>
                <c:pt idx="14">
                  <c:v>13.980000019</c:v>
                </c:pt>
                <c:pt idx="15">
                  <c:v>14</c:v>
                </c:pt>
                <c:pt idx="16">
                  <c:v>15.946666717999999</c:v>
                </c:pt>
                <c:pt idx="17">
                  <c:v>14.230000019</c:v>
                </c:pt>
                <c:pt idx="18">
                  <c:v>13.284999847</c:v>
                </c:pt>
                <c:pt idx="19">
                  <c:v>15.066666603</c:v>
                </c:pt>
                <c:pt idx="20">
                  <c:v>14.473333041</c:v>
                </c:pt>
                <c:pt idx="21">
                  <c:v>13.890000343000001</c:v>
                </c:pt>
                <c:pt idx="22">
                  <c:v>15.449999491</c:v>
                </c:pt>
                <c:pt idx="23">
                  <c:v>13.630000114</c:v>
                </c:pt>
                <c:pt idx="24">
                  <c:v>12.998333295</c:v>
                </c:pt>
                <c:pt idx="25">
                  <c:v>13.343333244</c:v>
                </c:pt>
                <c:pt idx="26">
                  <c:v>12.640000343000001</c:v>
                </c:pt>
                <c:pt idx="27">
                  <c:v>12.799999714</c:v>
                </c:pt>
                <c:pt idx="28">
                  <c:v>14.619999886</c:v>
                </c:pt>
                <c:pt idx="29">
                  <c:v>14.291249930999999</c:v>
                </c:pt>
                <c:pt idx="30">
                  <c:v>14.187499762</c:v>
                </c:pt>
                <c:pt idx="31">
                  <c:v>14.034999847</c:v>
                </c:pt>
                <c:pt idx="32">
                  <c:v>14.916666349</c:v>
                </c:pt>
                <c:pt idx="33">
                  <c:v>13.68500042</c:v>
                </c:pt>
                <c:pt idx="34">
                  <c:v>11.720000267</c:v>
                </c:pt>
                <c:pt idx="35">
                  <c:v>12.764999866</c:v>
                </c:pt>
                <c:pt idx="36">
                  <c:v>13.529200134</c:v>
                </c:pt>
                <c:pt idx="37">
                  <c:v>12.11833334</c:v>
                </c:pt>
                <c:pt idx="38">
                  <c:v>12.205714226</c:v>
                </c:pt>
                <c:pt idx="39">
                  <c:v>12.404999733</c:v>
                </c:pt>
                <c:pt idx="40">
                  <c:v>11.494999886</c:v>
                </c:pt>
                <c:pt idx="41">
                  <c:v>13.239999771000001</c:v>
                </c:pt>
                <c:pt idx="42">
                  <c:v>13.227647052</c:v>
                </c:pt>
                <c:pt idx="43">
                  <c:v>13.396363604999999</c:v>
                </c:pt>
                <c:pt idx="44">
                  <c:v>13.559999942999999</c:v>
                </c:pt>
                <c:pt idx="45">
                  <c:v>12.410000324</c:v>
                </c:pt>
                <c:pt idx="46">
                  <c:v>12.955000400999999</c:v>
                </c:pt>
                <c:pt idx="47">
                  <c:v>12.744999886</c:v>
                </c:pt>
                <c:pt idx="48">
                  <c:v>12.829999923999999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7805-4638-BA56-F3E488462D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48377775"/>
        <c:axId val="1148376527"/>
      </c:lineChart>
      <c:catAx>
        <c:axId val="1148377775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8376527"/>
        <c:crosses val="autoZero"/>
        <c:auto val="1"/>
        <c:lblAlgn val="ctr"/>
        <c:lblOffset val="100"/>
        <c:noMultiLvlLbl val="0"/>
      </c:catAx>
      <c:valAx>
        <c:axId val="11483765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Percent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83777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3149764645855714"/>
          <c:y val="7.9917442808967731E-2"/>
          <c:w val="0.49325771476054853"/>
          <c:h val="5.02796638262741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Coefficient of Variation – Protein</a:t>
            </a:r>
          </a:p>
          <a:p>
            <a:pPr>
              <a:defRPr sz="2000"/>
            </a:pPr>
            <a:r>
              <a:rPr lang="zh-CN" altLang="en-US" sz="2000" dirty="0"/>
              <a:t>变异系数</a:t>
            </a:r>
            <a:r>
              <a:rPr lang="en-US" altLang="zh-CN" sz="2000" dirty="0"/>
              <a:t>-</a:t>
            </a:r>
            <a:r>
              <a:rPr lang="zh-CN" altLang="en-US" sz="2000" dirty="0"/>
              <a:t>蛋白质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1750261305832341E-2"/>
          <c:y val="0.15570652435183407"/>
          <c:w val="0.9022910366292709"/>
          <c:h val="0.62299047860671741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Fiber!$R$60:$R$66</c:f>
              <c:strCache>
                <c:ptCount val="7"/>
                <c:pt idx="0">
                  <c:v>Cottonseed Meal</c:v>
                </c:pt>
                <c:pt idx="1">
                  <c:v>Sunflower Meal</c:v>
                </c:pt>
                <c:pt idx="2">
                  <c:v>DG</c:v>
                </c:pt>
                <c:pt idx="3">
                  <c:v>Canola Meal</c:v>
                </c:pt>
                <c:pt idx="4">
                  <c:v>Soybean Meal</c:v>
                </c:pt>
                <c:pt idx="5">
                  <c:v>CFP</c:v>
                </c:pt>
                <c:pt idx="6">
                  <c:v>CFP - Single</c:v>
                </c:pt>
              </c:strCache>
            </c:strRef>
          </c:cat>
          <c:val>
            <c:numRef>
              <c:f>Fiber!$S$60:$S$66</c:f>
              <c:numCache>
                <c:formatCode>0.00%</c:formatCode>
                <c:ptCount val="7"/>
                <c:pt idx="0">
                  <c:v>0.27350000000000002</c:v>
                </c:pt>
                <c:pt idx="1">
                  <c:v>0.1749</c:v>
                </c:pt>
                <c:pt idx="2">
                  <c:v>0.1113</c:v>
                </c:pt>
                <c:pt idx="3">
                  <c:v>0.1074</c:v>
                </c:pt>
                <c:pt idx="4">
                  <c:v>6.9500000000000006E-2</c:v>
                </c:pt>
                <c:pt idx="5">
                  <c:v>5.9400000000000001E-2</c:v>
                </c:pt>
                <c:pt idx="6">
                  <c:v>2.5100000000000001E-2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CF-4F90-BE3B-3096F4CB84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65474399"/>
        <c:axId val="565475647"/>
      </c:barChart>
      <c:catAx>
        <c:axId val="565474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475647"/>
        <c:crosses val="autoZero"/>
        <c:auto val="1"/>
        <c:lblAlgn val="ctr"/>
        <c:lblOffset val="100"/>
        <c:noMultiLvlLbl val="0"/>
      </c:catAx>
      <c:valAx>
        <c:axId val="565475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54743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/>
              <a:t>Milk Production</a:t>
            </a:r>
            <a:r>
              <a:rPr lang="zh-CN" altLang="en-US" sz="2400" b="1" dirty="0"/>
              <a:t>产奶量</a:t>
            </a:r>
            <a:endParaRPr lang="en-US" sz="2400" b="1" dirty="0"/>
          </a:p>
        </c:rich>
      </c:tx>
      <c:layout>
        <c:manualLayout>
          <c:xMode val="edge"/>
          <c:yMode val="edge"/>
          <c:x val="0.37379616737749144"/>
          <c:y val="4.9337028819234761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770084593090763E-2"/>
          <c:y val="2.7135365850579119E-2"/>
          <c:w val="0.89025711430041643"/>
          <c:h val="0.88090429723578634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'Milk Production'!$A$3</c:f>
              <c:strCache>
                <c:ptCount val="1"/>
                <c:pt idx="0">
                  <c:v>AminoPlus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'Milk Production'!$D$3:$D$119</c:f>
                <c:numCache>
                  <c:formatCode>General</c:formatCode>
                  <c:ptCount val="117"/>
                  <c:pt idx="3">
                    <c:v>9.8775250000000003</c:v>
                  </c:pt>
                  <c:pt idx="4">
                    <c:v>9.8775250000000003</c:v>
                  </c:pt>
                  <c:pt idx="5">
                    <c:v>8.0649650000000008</c:v>
                  </c:pt>
                  <c:pt idx="6">
                    <c:v>8.0649650000000008</c:v>
                  </c:pt>
                  <c:pt idx="7">
                    <c:v>8.0649650000000008</c:v>
                  </c:pt>
                  <c:pt idx="8">
                    <c:v>8.0649650000000008</c:v>
                  </c:pt>
                  <c:pt idx="9">
                    <c:v>7.4667070000000004</c:v>
                  </c:pt>
                  <c:pt idx="10">
                    <c:v>7.4667070000000004</c:v>
                  </c:pt>
                  <c:pt idx="11">
                    <c:v>7.4667070000000004</c:v>
                  </c:pt>
                  <c:pt idx="12">
                    <c:v>6.9844650000000001</c:v>
                  </c:pt>
                  <c:pt idx="13">
                    <c:v>6.9844650000000001</c:v>
                  </c:pt>
                  <c:pt idx="14">
                    <c:v>6.9844650000000001</c:v>
                  </c:pt>
                  <c:pt idx="15">
                    <c:v>6.5850169999999997</c:v>
                  </c:pt>
                  <c:pt idx="16">
                    <c:v>6.5850169999999997</c:v>
                  </c:pt>
                  <c:pt idx="17">
                    <c:v>6.5850169999999997</c:v>
                  </c:pt>
                  <c:pt idx="18">
                    <c:v>6.5850169999999997</c:v>
                  </c:pt>
                  <c:pt idx="19">
                    <c:v>5.956372</c:v>
                  </c:pt>
                  <c:pt idx="20">
                    <c:v>5.956372</c:v>
                  </c:pt>
                  <c:pt idx="21">
                    <c:v>5.956372</c:v>
                  </c:pt>
                  <c:pt idx="22">
                    <c:v>5.956372</c:v>
                  </c:pt>
                  <c:pt idx="23">
                    <c:v>5.956372</c:v>
                  </c:pt>
                  <c:pt idx="24">
                    <c:v>5.956372</c:v>
                  </c:pt>
                  <c:pt idx="25">
                    <c:v>5.956372</c:v>
                  </c:pt>
                  <c:pt idx="26">
                    <c:v>5.956372</c:v>
                  </c:pt>
                  <c:pt idx="27">
                    <c:v>5.4790650000000003</c:v>
                  </c:pt>
                  <c:pt idx="28">
                    <c:v>5.1007319999999998</c:v>
                  </c:pt>
                  <c:pt idx="29">
                    <c:v>4.9387629999999998</c:v>
                  </c:pt>
                  <c:pt idx="30">
                    <c:v>4.7913030000000001</c:v>
                  </c:pt>
                  <c:pt idx="31">
                    <c:v>4.6563100000000004</c:v>
                  </c:pt>
                  <c:pt idx="32">
                    <c:v>4.5321189999999998</c:v>
                  </c:pt>
                  <c:pt idx="33">
                    <c:v>4.5321189999999998</c:v>
                  </c:pt>
                  <c:pt idx="34">
                    <c:v>4.5321189999999998</c:v>
                  </c:pt>
                  <c:pt idx="35">
                    <c:v>4.5321189999999998</c:v>
                  </c:pt>
                  <c:pt idx="36">
                    <c:v>4.4173640000000001</c:v>
                  </c:pt>
                  <c:pt idx="37">
                    <c:v>4.310905</c:v>
                  </c:pt>
                  <c:pt idx="38">
                    <c:v>4.310905</c:v>
                  </c:pt>
                  <c:pt idx="39">
                    <c:v>4.310905</c:v>
                  </c:pt>
                  <c:pt idx="40">
                    <c:v>4.2117909999999998</c:v>
                  </c:pt>
                  <c:pt idx="41">
                    <c:v>4.2117909999999998</c:v>
                  </c:pt>
                  <c:pt idx="42">
                    <c:v>4.2117909999999998</c:v>
                  </c:pt>
                  <c:pt idx="43">
                    <c:v>4.1192130000000002</c:v>
                  </c:pt>
                  <c:pt idx="44">
                    <c:v>4.032483</c:v>
                  </c:pt>
                  <c:pt idx="45">
                    <c:v>4.032483</c:v>
                  </c:pt>
                  <c:pt idx="46">
                    <c:v>4.032483</c:v>
                  </c:pt>
                  <c:pt idx="47">
                    <c:v>4.032483</c:v>
                  </c:pt>
                  <c:pt idx="48">
                    <c:v>4.032483</c:v>
                  </c:pt>
                  <c:pt idx="49">
                    <c:v>3.8018610000000002</c:v>
                  </c:pt>
                  <c:pt idx="50">
                    <c:v>3.8018610000000002</c:v>
                  </c:pt>
                  <c:pt idx="51">
                    <c:v>3.7333539999999998</c:v>
                  </c:pt>
                  <c:pt idx="52">
                    <c:v>3.7333539999999998</c:v>
                  </c:pt>
                  <c:pt idx="53">
                    <c:v>3.7333539999999998</c:v>
                  </c:pt>
                  <c:pt idx="54">
                    <c:v>3.6684209999999999</c:v>
                  </c:pt>
                  <c:pt idx="55">
                    <c:v>3.6684209999999999</c:v>
                  </c:pt>
                  <c:pt idx="56">
                    <c:v>3.5481120000000002</c:v>
                  </c:pt>
                  <c:pt idx="57">
                    <c:v>3.492232</c:v>
                  </c:pt>
                  <c:pt idx="58">
                    <c:v>3.492232</c:v>
                  </c:pt>
                  <c:pt idx="59">
                    <c:v>3.492232</c:v>
                  </c:pt>
                  <c:pt idx="60">
                    <c:v>3.5481120000000002</c:v>
                  </c:pt>
                  <c:pt idx="61">
                    <c:v>3.5481120000000002</c:v>
                  </c:pt>
                  <c:pt idx="62">
                    <c:v>3.6067619999999998</c:v>
                  </c:pt>
                  <c:pt idx="63">
                    <c:v>3.7333539999999998</c:v>
                  </c:pt>
                  <c:pt idx="64">
                    <c:v>3.7333539999999998</c:v>
                  </c:pt>
                  <c:pt idx="65">
                    <c:v>3.8742839999999998</c:v>
                  </c:pt>
                  <c:pt idx="66">
                    <c:v>3.8742839999999998</c:v>
                  </c:pt>
                  <c:pt idx="67">
                    <c:v>3.8742839999999998</c:v>
                  </c:pt>
                  <c:pt idx="68">
                    <c:v>3.8742839999999998</c:v>
                  </c:pt>
                  <c:pt idx="69">
                    <c:v>3.9510100000000001</c:v>
                  </c:pt>
                  <c:pt idx="70">
                    <c:v>3.9510100000000001</c:v>
                  </c:pt>
                  <c:pt idx="71">
                    <c:v>3.9510100000000001</c:v>
                  </c:pt>
                  <c:pt idx="72">
                    <c:v>4.032483</c:v>
                  </c:pt>
                  <c:pt idx="73">
                    <c:v>4.032483</c:v>
                  </c:pt>
                  <c:pt idx="74">
                    <c:v>4.032483</c:v>
                  </c:pt>
                  <c:pt idx="75">
                    <c:v>4.1192130000000002</c:v>
                  </c:pt>
                  <c:pt idx="76">
                    <c:v>4.1192130000000002</c:v>
                  </c:pt>
                  <c:pt idx="77">
                    <c:v>4.1192130000000002</c:v>
                  </c:pt>
                  <c:pt idx="78">
                    <c:v>4.1192130000000002</c:v>
                  </c:pt>
                  <c:pt idx="79">
                    <c:v>4.310905</c:v>
                  </c:pt>
                  <c:pt idx="80">
                    <c:v>4.310905</c:v>
                  </c:pt>
                  <c:pt idx="81">
                    <c:v>4.310905</c:v>
                  </c:pt>
                  <c:pt idx="82">
                    <c:v>4.310905</c:v>
                  </c:pt>
                  <c:pt idx="83">
                    <c:v>4.310905</c:v>
                  </c:pt>
                  <c:pt idx="84">
                    <c:v>4.310905</c:v>
                  </c:pt>
                  <c:pt idx="85">
                    <c:v>4.310905</c:v>
                  </c:pt>
                  <c:pt idx="86">
                    <c:v>4.310905</c:v>
                  </c:pt>
                  <c:pt idx="87">
                    <c:v>4.5321189999999998</c:v>
                  </c:pt>
                  <c:pt idx="88">
                    <c:v>4.7913030000000001</c:v>
                  </c:pt>
                  <c:pt idx="89">
                    <c:v>4.9387629999999998</c:v>
                  </c:pt>
                  <c:pt idx="90">
                    <c:v>5.1007319999999998</c:v>
                  </c:pt>
                  <c:pt idx="91">
                    <c:v>5.2797590000000003</c:v>
                  </c:pt>
                  <c:pt idx="92">
                    <c:v>5.4790650000000003</c:v>
                  </c:pt>
                  <c:pt idx="93">
                    <c:v>5.4790650000000003</c:v>
                  </c:pt>
                  <c:pt idx="94">
                    <c:v>5.4790650000000003</c:v>
                  </c:pt>
                  <c:pt idx="95">
                    <c:v>5.4790650000000003</c:v>
                  </c:pt>
                  <c:pt idx="96">
                    <c:v>5.7027919999999996</c:v>
                  </c:pt>
                  <c:pt idx="97">
                    <c:v>5.956372</c:v>
                  </c:pt>
                  <c:pt idx="98">
                    <c:v>5.956372</c:v>
                  </c:pt>
                  <c:pt idx="99">
                    <c:v>5.956372</c:v>
                  </c:pt>
                  <c:pt idx="100">
                    <c:v>6.2470949999999998</c:v>
                  </c:pt>
                  <c:pt idx="101">
                    <c:v>6.2470949999999998</c:v>
                  </c:pt>
                  <c:pt idx="102">
                    <c:v>6.2470949999999998</c:v>
                  </c:pt>
                  <c:pt idx="103">
                    <c:v>6.5850169999999997</c:v>
                  </c:pt>
                  <c:pt idx="104">
                    <c:v>6.9844650000000001</c:v>
                  </c:pt>
                </c:numCache>
              </c:numRef>
            </c:plus>
            <c:minus>
              <c:numRef>
                <c:f>'Milk Production'!$D$3:$D$119</c:f>
                <c:numCache>
                  <c:formatCode>General</c:formatCode>
                  <c:ptCount val="117"/>
                  <c:pt idx="3">
                    <c:v>9.8775250000000003</c:v>
                  </c:pt>
                  <c:pt idx="4">
                    <c:v>9.8775250000000003</c:v>
                  </c:pt>
                  <c:pt idx="5">
                    <c:v>8.0649650000000008</c:v>
                  </c:pt>
                  <c:pt idx="6">
                    <c:v>8.0649650000000008</c:v>
                  </c:pt>
                  <c:pt idx="7">
                    <c:v>8.0649650000000008</c:v>
                  </c:pt>
                  <c:pt idx="8">
                    <c:v>8.0649650000000008</c:v>
                  </c:pt>
                  <c:pt idx="9">
                    <c:v>7.4667070000000004</c:v>
                  </c:pt>
                  <c:pt idx="10">
                    <c:v>7.4667070000000004</c:v>
                  </c:pt>
                  <c:pt idx="11">
                    <c:v>7.4667070000000004</c:v>
                  </c:pt>
                  <c:pt idx="12">
                    <c:v>6.9844650000000001</c:v>
                  </c:pt>
                  <c:pt idx="13">
                    <c:v>6.9844650000000001</c:v>
                  </c:pt>
                  <c:pt idx="14">
                    <c:v>6.9844650000000001</c:v>
                  </c:pt>
                  <c:pt idx="15">
                    <c:v>6.5850169999999997</c:v>
                  </c:pt>
                  <c:pt idx="16">
                    <c:v>6.5850169999999997</c:v>
                  </c:pt>
                  <c:pt idx="17">
                    <c:v>6.5850169999999997</c:v>
                  </c:pt>
                  <c:pt idx="18">
                    <c:v>6.5850169999999997</c:v>
                  </c:pt>
                  <c:pt idx="19">
                    <c:v>5.956372</c:v>
                  </c:pt>
                  <c:pt idx="20">
                    <c:v>5.956372</c:v>
                  </c:pt>
                  <c:pt idx="21">
                    <c:v>5.956372</c:v>
                  </c:pt>
                  <c:pt idx="22">
                    <c:v>5.956372</c:v>
                  </c:pt>
                  <c:pt idx="23">
                    <c:v>5.956372</c:v>
                  </c:pt>
                  <c:pt idx="24">
                    <c:v>5.956372</c:v>
                  </c:pt>
                  <c:pt idx="25">
                    <c:v>5.956372</c:v>
                  </c:pt>
                  <c:pt idx="26">
                    <c:v>5.956372</c:v>
                  </c:pt>
                  <c:pt idx="27">
                    <c:v>5.4790650000000003</c:v>
                  </c:pt>
                  <c:pt idx="28">
                    <c:v>5.1007319999999998</c:v>
                  </c:pt>
                  <c:pt idx="29">
                    <c:v>4.9387629999999998</c:v>
                  </c:pt>
                  <c:pt idx="30">
                    <c:v>4.7913030000000001</c:v>
                  </c:pt>
                  <c:pt idx="31">
                    <c:v>4.6563100000000004</c:v>
                  </c:pt>
                  <c:pt idx="32">
                    <c:v>4.5321189999999998</c:v>
                  </c:pt>
                  <c:pt idx="33">
                    <c:v>4.5321189999999998</c:v>
                  </c:pt>
                  <c:pt idx="34">
                    <c:v>4.5321189999999998</c:v>
                  </c:pt>
                  <c:pt idx="35">
                    <c:v>4.5321189999999998</c:v>
                  </c:pt>
                  <c:pt idx="36">
                    <c:v>4.4173640000000001</c:v>
                  </c:pt>
                  <c:pt idx="37">
                    <c:v>4.310905</c:v>
                  </c:pt>
                  <c:pt idx="38">
                    <c:v>4.310905</c:v>
                  </c:pt>
                  <c:pt idx="39">
                    <c:v>4.310905</c:v>
                  </c:pt>
                  <c:pt idx="40">
                    <c:v>4.2117909999999998</c:v>
                  </c:pt>
                  <c:pt idx="41">
                    <c:v>4.2117909999999998</c:v>
                  </c:pt>
                  <c:pt idx="42">
                    <c:v>4.2117909999999998</c:v>
                  </c:pt>
                  <c:pt idx="43">
                    <c:v>4.1192130000000002</c:v>
                  </c:pt>
                  <c:pt idx="44">
                    <c:v>4.032483</c:v>
                  </c:pt>
                  <c:pt idx="45">
                    <c:v>4.032483</c:v>
                  </c:pt>
                  <c:pt idx="46">
                    <c:v>4.032483</c:v>
                  </c:pt>
                  <c:pt idx="47">
                    <c:v>4.032483</c:v>
                  </c:pt>
                  <c:pt idx="48">
                    <c:v>4.032483</c:v>
                  </c:pt>
                  <c:pt idx="49">
                    <c:v>3.8018610000000002</c:v>
                  </c:pt>
                  <c:pt idx="50">
                    <c:v>3.8018610000000002</c:v>
                  </c:pt>
                  <c:pt idx="51">
                    <c:v>3.7333539999999998</c:v>
                  </c:pt>
                  <c:pt idx="52">
                    <c:v>3.7333539999999998</c:v>
                  </c:pt>
                  <c:pt idx="53">
                    <c:v>3.7333539999999998</c:v>
                  </c:pt>
                  <c:pt idx="54">
                    <c:v>3.6684209999999999</c:v>
                  </c:pt>
                  <c:pt idx="55">
                    <c:v>3.6684209999999999</c:v>
                  </c:pt>
                  <c:pt idx="56">
                    <c:v>3.5481120000000002</c:v>
                  </c:pt>
                  <c:pt idx="57">
                    <c:v>3.492232</c:v>
                  </c:pt>
                  <c:pt idx="58">
                    <c:v>3.492232</c:v>
                  </c:pt>
                  <c:pt idx="59">
                    <c:v>3.492232</c:v>
                  </c:pt>
                  <c:pt idx="60">
                    <c:v>3.5481120000000002</c:v>
                  </c:pt>
                  <c:pt idx="61">
                    <c:v>3.5481120000000002</c:v>
                  </c:pt>
                  <c:pt idx="62">
                    <c:v>3.6067619999999998</c:v>
                  </c:pt>
                  <c:pt idx="63">
                    <c:v>3.7333539999999998</c:v>
                  </c:pt>
                  <c:pt idx="64">
                    <c:v>3.7333539999999998</c:v>
                  </c:pt>
                  <c:pt idx="65">
                    <c:v>3.8742839999999998</c:v>
                  </c:pt>
                  <c:pt idx="66">
                    <c:v>3.8742839999999998</c:v>
                  </c:pt>
                  <c:pt idx="67">
                    <c:v>3.8742839999999998</c:v>
                  </c:pt>
                  <c:pt idx="68">
                    <c:v>3.8742839999999998</c:v>
                  </c:pt>
                  <c:pt idx="69">
                    <c:v>3.9510100000000001</c:v>
                  </c:pt>
                  <c:pt idx="70">
                    <c:v>3.9510100000000001</c:v>
                  </c:pt>
                  <c:pt idx="71">
                    <c:v>3.9510100000000001</c:v>
                  </c:pt>
                  <c:pt idx="72">
                    <c:v>4.032483</c:v>
                  </c:pt>
                  <c:pt idx="73">
                    <c:v>4.032483</c:v>
                  </c:pt>
                  <c:pt idx="74">
                    <c:v>4.032483</c:v>
                  </c:pt>
                  <c:pt idx="75">
                    <c:v>4.1192130000000002</c:v>
                  </c:pt>
                  <c:pt idx="76">
                    <c:v>4.1192130000000002</c:v>
                  </c:pt>
                  <c:pt idx="77">
                    <c:v>4.1192130000000002</c:v>
                  </c:pt>
                  <c:pt idx="78">
                    <c:v>4.1192130000000002</c:v>
                  </c:pt>
                  <c:pt idx="79">
                    <c:v>4.310905</c:v>
                  </c:pt>
                  <c:pt idx="80">
                    <c:v>4.310905</c:v>
                  </c:pt>
                  <c:pt idx="81">
                    <c:v>4.310905</c:v>
                  </c:pt>
                  <c:pt idx="82">
                    <c:v>4.310905</c:v>
                  </c:pt>
                  <c:pt idx="83">
                    <c:v>4.310905</c:v>
                  </c:pt>
                  <c:pt idx="84">
                    <c:v>4.310905</c:v>
                  </c:pt>
                  <c:pt idx="85">
                    <c:v>4.310905</c:v>
                  </c:pt>
                  <c:pt idx="86">
                    <c:v>4.310905</c:v>
                  </c:pt>
                  <c:pt idx="87">
                    <c:v>4.5321189999999998</c:v>
                  </c:pt>
                  <c:pt idx="88">
                    <c:v>4.7913030000000001</c:v>
                  </c:pt>
                  <c:pt idx="89">
                    <c:v>4.9387629999999998</c:v>
                  </c:pt>
                  <c:pt idx="90">
                    <c:v>5.1007319999999998</c:v>
                  </c:pt>
                  <c:pt idx="91">
                    <c:v>5.2797590000000003</c:v>
                  </c:pt>
                  <c:pt idx="92">
                    <c:v>5.4790650000000003</c:v>
                  </c:pt>
                  <c:pt idx="93">
                    <c:v>5.4790650000000003</c:v>
                  </c:pt>
                  <c:pt idx="94">
                    <c:v>5.4790650000000003</c:v>
                  </c:pt>
                  <c:pt idx="95">
                    <c:v>5.4790650000000003</c:v>
                  </c:pt>
                  <c:pt idx="96">
                    <c:v>5.7027919999999996</c:v>
                  </c:pt>
                  <c:pt idx="97">
                    <c:v>5.956372</c:v>
                  </c:pt>
                  <c:pt idx="98">
                    <c:v>5.956372</c:v>
                  </c:pt>
                  <c:pt idx="99">
                    <c:v>5.956372</c:v>
                  </c:pt>
                  <c:pt idx="100">
                    <c:v>6.2470949999999998</c:v>
                  </c:pt>
                  <c:pt idx="101">
                    <c:v>6.2470949999999998</c:v>
                  </c:pt>
                  <c:pt idx="102">
                    <c:v>6.2470949999999998</c:v>
                  </c:pt>
                  <c:pt idx="103">
                    <c:v>6.5850169999999997</c:v>
                  </c:pt>
                  <c:pt idx="104">
                    <c:v>6.9844650000000001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1">
                    <a:alpha val="30000"/>
                  </a:schemeClr>
                </a:solidFill>
                <a:round/>
              </a:ln>
              <a:effectLst/>
            </c:spPr>
          </c:errBars>
          <c:xVal>
            <c:numRef>
              <c:f>'Milk Production'!$B$3:$B$119</c:f>
              <c:numCache>
                <c:formatCode>General</c:formatCode>
                <c:ptCount val="117"/>
                <c:pt idx="0">
                  <c:v>43</c:v>
                </c:pt>
                <c:pt idx="1">
                  <c:v>44</c:v>
                </c:pt>
                <c:pt idx="2">
                  <c:v>45</c:v>
                </c:pt>
                <c:pt idx="3">
                  <c:v>46</c:v>
                </c:pt>
                <c:pt idx="4">
                  <c:v>47</c:v>
                </c:pt>
                <c:pt idx="5">
                  <c:v>48</c:v>
                </c:pt>
                <c:pt idx="6">
                  <c:v>49</c:v>
                </c:pt>
                <c:pt idx="7">
                  <c:v>50</c:v>
                </c:pt>
                <c:pt idx="8">
                  <c:v>51</c:v>
                </c:pt>
                <c:pt idx="9">
                  <c:v>52</c:v>
                </c:pt>
                <c:pt idx="10">
                  <c:v>53</c:v>
                </c:pt>
                <c:pt idx="11">
                  <c:v>54</c:v>
                </c:pt>
                <c:pt idx="12">
                  <c:v>55</c:v>
                </c:pt>
                <c:pt idx="13">
                  <c:v>56</c:v>
                </c:pt>
                <c:pt idx="14">
                  <c:v>57</c:v>
                </c:pt>
                <c:pt idx="15">
                  <c:v>58</c:v>
                </c:pt>
                <c:pt idx="16">
                  <c:v>59</c:v>
                </c:pt>
                <c:pt idx="17">
                  <c:v>60</c:v>
                </c:pt>
                <c:pt idx="18">
                  <c:v>61</c:v>
                </c:pt>
                <c:pt idx="19">
                  <c:v>62</c:v>
                </c:pt>
                <c:pt idx="20">
                  <c:v>63</c:v>
                </c:pt>
                <c:pt idx="21">
                  <c:v>64</c:v>
                </c:pt>
                <c:pt idx="22">
                  <c:v>65</c:v>
                </c:pt>
                <c:pt idx="23">
                  <c:v>66</c:v>
                </c:pt>
                <c:pt idx="24">
                  <c:v>67</c:v>
                </c:pt>
                <c:pt idx="25">
                  <c:v>68</c:v>
                </c:pt>
                <c:pt idx="26">
                  <c:v>69</c:v>
                </c:pt>
                <c:pt idx="27">
                  <c:v>70</c:v>
                </c:pt>
                <c:pt idx="28">
                  <c:v>71</c:v>
                </c:pt>
                <c:pt idx="29">
                  <c:v>72</c:v>
                </c:pt>
                <c:pt idx="30">
                  <c:v>73</c:v>
                </c:pt>
                <c:pt idx="31">
                  <c:v>74</c:v>
                </c:pt>
                <c:pt idx="32">
                  <c:v>75</c:v>
                </c:pt>
                <c:pt idx="33">
                  <c:v>76</c:v>
                </c:pt>
                <c:pt idx="34">
                  <c:v>77</c:v>
                </c:pt>
                <c:pt idx="35">
                  <c:v>78</c:v>
                </c:pt>
                <c:pt idx="36">
                  <c:v>79</c:v>
                </c:pt>
                <c:pt idx="37">
                  <c:v>80</c:v>
                </c:pt>
                <c:pt idx="38">
                  <c:v>81</c:v>
                </c:pt>
                <c:pt idx="39">
                  <c:v>82</c:v>
                </c:pt>
                <c:pt idx="40">
                  <c:v>83</c:v>
                </c:pt>
                <c:pt idx="41">
                  <c:v>84</c:v>
                </c:pt>
                <c:pt idx="42">
                  <c:v>85</c:v>
                </c:pt>
                <c:pt idx="43">
                  <c:v>86</c:v>
                </c:pt>
                <c:pt idx="44">
                  <c:v>87</c:v>
                </c:pt>
                <c:pt idx="45">
                  <c:v>88</c:v>
                </c:pt>
                <c:pt idx="46">
                  <c:v>89</c:v>
                </c:pt>
                <c:pt idx="47">
                  <c:v>90</c:v>
                </c:pt>
                <c:pt idx="48">
                  <c:v>91</c:v>
                </c:pt>
                <c:pt idx="49">
                  <c:v>92</c:v>
                </c:pt>
                <c:pt idx="50">
                  <c:v>93</c:v>
                </c:pt>
                <c:pt idx="51">
                  <c:v>94</c:v>
                </c:pt>
                <c:pt idx="52">
                  <c:v>95</c:v>
                </c:pt>
                <c:pt idx="53">
                  <c:v>96</c:v>
                </c:pt>
                <c:pt idx="54">
                  <c:v>97</c:v>
                </c:pt>
                <c:pt idx="55">
                  <c:v>98</c:v>
                </c:pt>
                <c:pt idx="56">
                  <c:v>99</c:v>
                </c:pt>
                <c:pt idx="57">
                  <c:v>100</c:v>
                </c:pt>
                <c:pt idx="58">
                  <c:v>101</c:v>
                </c:pt>
                <c:pt idx="59">
                  <c:v>102</c:v>
                </c:pt>
                <c:pt idx="60">
                  <c:v>103</c:v>
                </c:pt>
                <c:pt idx="61">
                  <c:v>104</c:v>
                </c:pt>
                <c:pt idx="62">
                  <c:v>105</c:v>
                </c:pt>
                <c:pt idx="63">
                  <c:v>106</c:v>
                </c:pt>
                <c:pt idx="64">
                  <c:v>107</c:v>
                </c:pt>
                <c:pt idx="65">
                  <c:v>108</c:v>
                </c:pt>
                <c:pt idx="66">
                  <c:v>109</c:v>
                </c:pt>
                <c:pt idx="67">
                  <c:v>110</c:v>
                </c:pt>
                <c:pt idx="68">
                  <c:v>111</c:v>
                </c:pt>
                <c:pt idx="69">
                  <c:v>112</c:v>
                </c:pt>
                <c:pt idx="70">
                  <c:v>113</c:v>
                </c:pt>
                <c:pt idx="71">
                  <c:v>114</c:v>
                </c:pt>
                <c:pt idx="72">
                  <c:v>115</c:v>
                </c:pt>
                <c:pt idx="73">
                  <c:v>116</c:v>
                </c:pt>
                <c:pt idx="74">
                  <c:v>117</c:v>
                </c:pt>
                <c:pt idx="75">
                  <c:v>118</c:v>
                </c:pt>
                <c:pt idx="76">
                  <c:v>119</c:v>
                </c:pt>
                <c:pt idx="77">
                  <c:v>120</c:v>
                </c:pt>
                <c:pt idx="78">
                  <c:v>121</c:v>
                </c:pt>
                <c:pt idx="79">
                  <c:v>122</c:v>
                </c:pt>
                <c:pt idx="80">
                  <c:v>123</c:v>
                </c:pt>
                <c:pt idx="81">
                  <c:v>124</c:v>
                </c:pt>
                <c:pt idx="82">
                  <c:v>125</c:v>
                </c:pt>
                <c:pt idx="83">
                  <c:v>126</c:v>
                </c:pt>
                <c:pt idx="84">
                  <c:v>127</c:v>
                </c:pt>
                <c:pt idx="85">
                  <c:v>128</c:v>
                </c:pt>
                <c:pt idx="86">
                  <c:v>129</c:v>
                </c:pt>
                <c:pt idx="87">
                  <c:v>130</c:v>
                </c:pt>
                <c:pt idx="88">
                  <c:v>131</c:v>
                </c:pt>
                <c:pt idx="89">
                  <c:v>132</c:v>
                </c:pt>
                <c:pt idx="90">
                  <c:v>133</c:v>
                </c:pt>
                <c:pt idx="91">
                  <c:v>134</c:v>
                </c:pt>
                <c:pt idx="92">
                  <c:v>135</c:v>
                </c:pt>
                <c:pt idx="93">
                  <c:v>136</c:v>
                </c:pt>
                <c:pt idx="94">
                  <c:v>137</c:v>
                </c:pt>
                <c:pt idx="95">
                  <c:v>138</c:v>
                </c:pt>
                <c:pt idx="96">
                  <c:v>139</c:v>
                </c:pt>
                <c:pt idx="97">
                  <c:v>140</c:v>
                </c:pt>
                <c:pt idx="98">
                  <c:v>141</c:v>
                </c:pt>
                <c:pt idx="99">
                  <c:v>142</c:v>
                </c:pt>
                <c:pt idx="100">
                  <c:v>143</c:v>
                </c:pt>
                <c:pt idx="101">
                  <c:v>144</c:v>
                </c:pt>
                <c:pt idx="102">
                  <c:v>145</c:v>
                </c:pt>
                <c:pt idx="103">
                  <c:v>146</c:v>
                </c:pt>
                <c:pt idx="104">
                  <c:v>147</c:v>
                </c:pt>
                <c:pt idx="105">
                  <c:v>148</c:v>
                </c:pt>
                <c:pt idx="106">
                  <c:v>149</c:v>
                </c:pt>
                <c:pt idx="107">
                  <c:v>150</c:v>
                </c:pt>
                <c:pt idx="108">
                  <c:v>151</c:v>
                </c:pt>
                <c:pt idx="109">
                  <c:v>152</c:v>
                </c:pt>
                <c:pt idx="110">
                  <c:v>153</c:v>
                </c:pt>
                <c:pt idx="111">
                  <c:v>154</c:v>
                </c:pt>
                <c:pt idx="112">
                  <c:v>155</c:v>
                </c:pt>
                <c:pt idx="113">
                  <c:v>156</c:v>
                </c:pt>
                <c:pt idx="114">
                  <c:v>157</c:v>
                </c:pt>
                <c:pt idx="115">
                  <c:v>158</c:v>
                </c:pt>
                <c:pt idx="116">
                  <c:v>159</c:v>
                </c:pt>
              </c:numCache>
            </c:numRef>
          </c:xVal>
          <c:yVal>
            <c:numRef>
              <c:f>'Milk Production'!$C$3:$C$119</c:f>
              <c:numCache>
                <c:formatCode>General</c:formatCode>
                <c:ptCount val="117"/>
                <c:pt idx="3">
                  <c:v>125.45</c:v>
                </c:pt>
                <c:pt idx="4">
                  <c:v>124.925</c:v>
                </c:pt>
                <c:pt idx="5">
                  <c:v>121.31667</c:v>
                </c:pt>
                <c:pt idx="6">
                  <c:v>127.83333</c:v>
                </c:pt>
                <c:pt idx="7">
                  <c:v>118.11667</c:v>
                </c:pt>
                <c:pt idx="8">
                  <c:v>122.1</c:v>
                </c:pt>
                <c:pt idx="9">
                  <c:v>115.8</c:v>
                </c:pt>
                <c:pt idx="10">
                  <c:v>119</c:v>
                </c:pt>
                <c:pt idx="11">
                  <c:v>119.9</c:v>
                </c:pt>
                <c:pt idx="12">
                  <c:v>116.575</c:v>
                </c:pt>
                <c:pt idx="13">
                  <c:v>118.4375</c:v>
                </c:pt>
                <c:pt idx="14">
                  <c:v>118.58750000000001</c:v>
                </c:pt>
                <c:pt idx="15">
                  <c:v>118.95556000000001</c:v>
                </c:pt>
                <c:pt idx="16">
                  <c:v>116.18889</c:v>
                </c:pt>
                <c:pt idx="17">
                  <c:v>116.55556</c:v>
                </c:pt>
                <c:pt idx="18">
                  <c:v>115.47778</c:v>
                </c:pt>
                <c:pt idx="19">
                  <c:v>120.06364000000001</c:v>
                </c:pt>
                <c:pt idx="20">
                  <c:v>117.93635999999999</c:v>
                </c:pt>
                <c:pt idx="21">
                  <c:v>114.38182</c:v>
                </c:pt>
                <c:pt idx="22">
                  <c:v>115.06364000000001</c:v>
                </c:pt>
                <c:pt idx="23">
                  <c:v>117.40909000000001</c:v>
                </c:pt>
                <c:pt idx="24">
                  <c:v>115.24545000000001</c:v>
                </c:pt>
                <c:pt idx="25">
                  <c:v>114.00909</c:v>
                </c:pt>
                <c:pt idx="26">
                  <c:v>114.25454999999999</c:v>
                </c:pt>
                <c:pt idx="27">
                  <c:v>117.43077</c:v>
                </c:pt>
                <c:pt idx="28">
                  <c:v>117.37333</c:v>
                </c:pt>
                <c:pt idx="29">
                  <c:v>116.28749999999999</c:v>
                </c:pt>
                <c:pt idx="30">
                  <c:v>116.77647</c:v>
                </c:pt>
                <c:pt idx="31">
                  <c:v>114.57778</c:v>
                </c:pt>
                <c:pt idx="32">
                  <c:v>117.26842000000001</c:v>
                </c:pt>
                <c:pt idx="33">
                  <c:v>117.13684000000001</c:v>
                </c:pt>
                <c:pt idx="34">
                  <c:v>115.66842</c:v>
                </c:pt>
                <c:pt idx="35">
                  <c:v>113.54210999999999</c:v>
                </c:pt>
                <c:pt idx="36">
                  <c:v>115.705</c:v>
                </c:pt>
                <c:pt idx="37">
                  <c:v>120.25714000000001</c:v>
                </c:pt>
                <c:pt idx="38">
                  <c:v>117.65714</c:v>
                </c:pt>
                <c:pt idx="39">
                  <c:v>117.77619</c:v>
                </c:pt>
                <c:pt idx="40">
                  <c:v>116.34545</c:v>
                </c:pt>
                <c:pt idx="41">
                  <c:v>117.70909</c:v>
                </c:pt>
                <c:pt idx="42">
                  <c:v>114.97727</c:v>
                </c:pt>
                <c:pt idx="43">
                  <c:v>117.11739</c:v>
                </c:pt>
                <c:pt idx="44">
                  <c:v>112.77083</c:v>
                </c:pt>
                <c:pt idx="45">
                  <c:v>113.36667</c:v>
                </c:pt>
                <c:pt idx="46">
                  <c:v>113.65833000000001</c:v>
                </c:pt>
                <c:pt idx="47">
                  <c:v>112.80417</c:v>
                </c:pt>
                <c:pt idx="48">
                  <c:v>112.80417</c:v>
                </c:pt>
                <c:pt idx="49">
                  <c:v>113.22259</c:v>
                </c:pt>
                <c:pt idx="50">
                  <c:v>113.75556</c:v>
                </c:pt>
                <c:pt idx="51">
                  <c:v>114.41070999999999</c:v>
                </c:pt>
                <c:pt idx="52">
                  <c:v>114.23929</c:v>
                </c:pt>
                <c:pt idx="53">
                  <c:v>114.03214</c:v>
                </c:pt>
                <c:pt idx="54">
                  <c:v>113.18276</c:v>
                </c:pt>
                <c:pt idx="55">
                  <c:v>113.93792999999999</c:v>
                </c:pt>
                <c:pt idx="56">
                  <c:v>112.95161</c:v>
                </c:pt>
                <c:pt idx="57">
                  <c:v>110.1125</c:v>
                </c:pt>
                <c:pt idx="58">
                  <c:v>111.62188</c:v>
                </c:pt>
                <c:pt idx="59">
                  <c:v>109.39688</c:v>
                </c:pt>
                <c:pt idx="60">
                  <c:v>110.40967999999999</c:v>
                </c:pt>
                <c:pt idx="61">
                  <c:v>110.38387</c:v>
                </c:pt>
                <c:pt idx="62">
                  <c:v>110.69333</c:v>
                </c:pt>
                <c:pt idx="63">
                  <c:v>109.77857</c:v>
                </c:pt>
                <c:pt idx="64">
                  <c:v>111.96429000000001</c:v>
                </c:pt>
                <c:pt idx="65">
                  <c:v>110.6</c:v>
                </c:pt>
                <c:pt idx="66">
                  <c:v>110.47692000000001</c:v>
                </c:pt>
                <c:pt idx="67">
                  <c:v>105.75</c:v>
                </c:pt>
                <c:pt idx="68">
                  <c:v>109.26537999999999</c:v>
                </c:pt>
                <c:pt idx="69">
                  <c:v>110.61199999999999</c:v>
                </c:pt>
                <c:pt idx="70">
                  <c:v>107.16</c:v>
                </c:pt>
                <c:pt idx="71">
                  <c:v>106.616</c:v>
                </c:pt>
                <c:pt idx="72">
                  <c:v>108.79167</c:v>
                </c:pt>
                <c:pt idx="73">
                  <c:v>108.8125</c:v>
                </c:pt>
                <c:pt idx="74">
                  <c:v>106.3125</c:v>
                </c:pt>
                <c:pt idx="75">
                  <c:v>110.31739</c:v>
                </c:pt>
                <c:pt idx="76">
                  <c:v>109.26957</c:v>
                </c:pt>
                <c:pt idx="77">
                  <c:v>108.42609</c:v>
                </c:pt>
                <c:pt idx="78">
                  <c:v>108.23043</c:v>
                </c:pt>
                <c:pt idx="79">
                  <c:v>109.38571</c:v>
                </c:pt>
                <c:pt idx="80">
                  <c:v>108.15714</c:v>
                </c:pt>
                <c:pt idx="81">
                  <c:v>107.23333</c:v>
                </c:pt>
                <c:pt idx="82">
                  <c:v>108.6</c:v>
                </c:pt>
                <c:pt idx="83">
                  <c:v>105.05238</c:v>
                </c:pt>
                <c:pt idx="84">
                  <c:v>106.31429</c:v>
                </c:pt>
                <c:pt idx="85">
                  <c:v>106.92381</c:v>
                </c:pt>
                <c:pt idx="86">
                  <c:v>105.07619</c:v>
                </c:pt>
                <c:pt idx="87">
                  <c:v>106.14737</c:v>
                </c:pt>
                <c:pt idx="88">
                  <c:v>106.54706</c:v>
                </c:pt>
                <c:pt idx="89">
                  <c:v>104.43125000000001</c:v>
                </c:pt>
                <c:pt idx="90">
                  <c:v>105.21333</c:v>
                </c:pt>
                <c:pt idx="91">
                  <c:v>107.58571000000001</c:v>
                </c:pt>
                <c:pt idx="92">
                  <c:v>106.41538</c:v>
                </c:pt>
                <c:pt idx="93">
                  <c:v>103.09231</c:v>
                </c:pt>
                <c:pt idx="94">
                  <c:v>105.46923</c:v>
                </c:pt>
                <c:pt idx="95">
                  <c:v>104.73077000000001</c:v>
                </c:pt>
                <c:pt idx="96">
                  <c:v>103.45833</c:v>
                </c:pt>
                <c:pt idx="97">
                  <c:v>102.33636</c:v>
                </c:pt>
                <c:pt idx="98">
                  <c:v>102.25454999999999</c:v>
                </c:pt>
                <c:pt idx="99">
                  <c:v>101.05455000000001</c:v>
                </c:pt>
                <c:pt idx="100">
                  <c:v>103.26</c:v>
                </c:pt>
                <c:pt idx="101">
                  <c:v>101.28</c:v>
                </c:pt>
                <c:pt idx="102">
                  <c:v>103.45</c:v>
                </c:pt>
                <c:pt idx="103">
                  <c:v>104.55556</c:v>
                </c:pt>
                <c:pt idx="104">
                  <c:v>104.925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79B-47E7-A742-C589485FE30F}"/>
            </c:ext>
          </c:extLst>
        </c:ser>
        <c:ser>
          <c:idx val="1"/>
          <c:order val="1"/>
          <c:tx>
            <c:strRef>
              <c:f>'Milk Production'!$A$121</c:f>
              <c:strCache>
                <c:ptCount val="1"/>
                <c:pt idx="0">
                  <c:v>POET CFP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'Milk Production'!$D$121:$D$237</c:f>
                <c:numCache>
                  <c:formatCode>General</c:formatCode>
                  <c:ptCount val="117"/>
                  <c:pt idx="3">
                    <c:v>8.0649650000000008</c:v>
                  </c:pt>
                  <c:pt idx="4">
                    <c:v>8.0649650000000008</c:v>
                  </c:pt>
                  <c:pt idx="5">
                    <c:v>6.5850169999999997</c:v>
                  </c:pt>
                  <c:pt idx="6">
                    <c:v>5.7027919999999996</c:v>
                  </c:pt>
                  <c:pt idx="7">
                    <c:v>5.7027919999999996</c:v>
                  </c:pt>
                  <c:pt idx="8">
                    <c:v>5.7027919999999996</c:v>
                  </c:pt>
                  <c:pt idx="9">
                    <c:v>5.2797590000000003</c:v>
                  </c:pt>
                  <c:pt idx="10">
                    <c:v>5.1007319999999998</c:v>
                  </c:pt>
                  <c:pt idx="11">
                    <c:v>5.1007319999999998</c:v>
                  </c:pt>
                  <c:pt idx="12">
                    <c:v>4.9387629999999998</c:v>
                  </c:pt>
                  <c:pt idx="13">
                    <c:v>4.7913030000000001</c:v>
                  </c:pt>
                  <c:pt idx="14">
                    <c:v>4.7913030000000001</c:v>
                  </c:pt>
                  <c:pt idx="15">
                    <c:v>4.6563100000000004</c:v>
                  </c:pt>
                  <c:pt idx="16">
                    <c:v>4.4173640000000001</c:v>
                  </c:pt>
                  <c:pt idx="17">
                    <c:v>4.4173640000000001</c:v>
                  </c:pt>
                  <c:pt idx="18">
                    <c:v>4.310905</c:v>
                  </c:pt>
                  <c:pt idx="19">
                    <c:v>4.310905</c:v>
                  </c:pt>
                  <c:pt idx="20">
                    <c:v>4.2117909999999998</c:v>
                  </c:pt>
                  <c:pt idx="21">
                    <c:v>4.1192130000000002</c:v>
                  </c:pt>
                  <c:pt idx="22">
                    <c:v>4.1192130000000002</c:v>
                  </c:pt>
                  <c:pt idx="23">
                    <c:v>4.032483</c:v>
                  </c:pt>
                  <c:pt idx="24">
                    <c:v>3.9510100000000001</c:v>
                  </c:pt>
                  <c:pt idx="25">
                    <c:v>3.8018610000000002</c:v>
                  </c:pt>
                  <c:pt idx="26">
                    <c:v>3.8018610000000002</c:v>
                  </c:pt>
                  <c:pt idx="27">
                    <c:v>3.7333539999999998</c:v>
                  </c:pt>
                  <c:pt idx="28">
                    <c:v>3.5481120000000002</c:v>
                  </c:pt>
                  <c:pt idx="29">
                    <c:v>3.492232</c:v>
                  </c:pt>
                  <c:pt idx="30">
                    <c:v>3.4389129999999999</c:v>
                  </c:pt>
                  <c:pt idx="31">
                    <c:v>3.3879630000000001</c:v>
                  </c:pt>
                  <c:pt idx="32">
                    <c:v>3.339213</c:v>
                  </c:pt>
                  <c:pt idx="33">
                    <c:v>3.2925080000000002</c:v>
                  </c:pt>
                  <c:pt idx="34">
                    <c:v>3.2925080000000002</c:v>
                  </c:pt>
                  <c:pt idx="35">
                    <c:v>3.2046920000000001</c:v>
                  </c:pt>
                  <c:pt idx="36">
                    <c:v>3.0852210000000002</c:v>
                  </c:pt>
                  <c:pt idx="37">
                    <c:v>3.04827</c:v>
                  </c:pt>
                  <c:pt idx="38">
                    <c:v>3.04827</c:v>
                  </c:pt>
                  <c:pt idx="39">
                    <c:v>2.978186</c:v>
                  </c:pt>
                  <c:pt idx="40">
                    <c:v>2.9127230000000002</c:v>
                  </c:pt>
                  <c:pt idx="41">
                    <c:v>2.8513959999999998</c:v>
                  </c:pt>
                  <c:pt idx="42">
                    <c:v>2.8513959999999998</c:v>
                  </c:pt>
                  <c:pt idx="43">
                    <c:v>2.8513959999999998</c:v>
                  </c:pt>
                  <c:pt idx="44">
                    <c:v>2.8513959999999998</c:v>
                  </c:pt>
                  <c:pt idx="45">
                    <c:v>2.8513959999999998</c:v>
                  </c:pt>
                  <c:pt idx="46">
                    <c:v>2.8513959999999998</c:v>
                  </c:pt>
                  <c:pt idx="47">
                    <c:v>2.8513959999999998</c:v>
                  </c:pt>
                  <c:pt idx="48">
                    <c:v>2.8221500000000002</c:v>
                  </c:pt>
                  <c:pt idx="49">
                    <c:v>2.7937859999999999</c:v>
                  </c:pt>
                  <c:pt idx="50">
                    <c:v>2.7937859999999999</c:v>
                  </c:pt>
                  <c:pt idx="51">
                    <c:v>2.7662599999999999</c:v>
                  </c:pt>
                  <c:pt idx="52">
                    <c:v>2.7662599999999999</c:v>
                  </c:pt>
                  <c:pt idx="53">
                    <c:v>2.7662599999999999</c:v>
                  </c:pt>
                  <c:pt idx="54">
                    <c:v>2.7662599999999999</c:v>
                  </c:pt>
                  <c:pt idx="55">
                    <c:v>2.6883219999999999</c:v>
                  </c:pt>
                  <c:pt idx="56">
                    <c:v>2.6883219999999999</c:v>
                  </c:pt>
                  <c:pt idx="57">
                    <c:v>2.66377</c:v>
                  </c:pt>
                  <c:pt idx="58">
                    <c:v>2.5939649999999999</c:v>
                  </c:pt>
                  <c:pt idx="59">
                    <c:v>2.5939649999999999</c:v>
                  </c:pt>
                  <c:pt idx="60">
                    <c:v>2.5503659999999999</c:v>
                  </c:pt>
                  <c:pt idx="61">
                    <c:v>2.571888</c:v>
                  </c:pt>
                  <c:pt idx="62">
                    <c:v>2.6166200000000002</c:v>
                  </c:pt>
                  <c:pt idx="63">
                    <c:v>2.5939649999999999</c:v>
                  </c:pt>
                  <c:pt idx="64">
                    <c:v>2.5939649999999999</c:v>
                  </c:pt>
                  <c:pt idx="65">
                    <c:v>2.66377</c:v>
                  </c:pt>
                  <c:pt idx="66">
                    <c:v>2.7395330000000002</c:v>
                  </c:pt>
                  <c:pt idx="67">
                    <c:v>2.7395330000000002</c:v>
                  </c:pt>
                  <c:pt idx="68">
                    <c:v>2.7395330000000002</c:v>
                  </c:pt>
                  <c:pt idx="69">
                    <c:v>2.7937859999999999</c:v>
                  </c:pt>
                  <c:pt idx="70">
                    <c:v>2.8221500000000002</c:v>
                  </c:pt>
                  <c:pt idx="71">
                    <c:v>2.8221500000000002</c:v>
                  </c:pt>
                  <c:pt idx="72">
                    <c:v>2.8513959999999998</c:v>
                  </c:pt>
                  <c:pt idx="73">
                    <c:v>2.88157</c:v>
                  </c:pt>
                  <c:pt idx="74">
                    <c:v>2.88157</c:v>
                  </c:pt>
                  <c:pt idx="75">
                    <c:v>2.9127230000000002</c:v>
                  </c:pt>
                  <c:pt idx="76">
                    <c:v>2.978186</c:v>
                  </c:pt>
                  <c:pt idx="77">
                    <c:v>2.978186</c:v>
                  </c:pt>
                  <c:pt idx="78">
                    <c:v>3.04827</c:v>
                  </c:pt>
                  <c:pt idx="79">
                    <c:v>3.04827</c:v>
                  </c:pt>
                  <c:pt idx="80">
                    <c:v>3.0852210000000002</c:v>
                  </c:pt>
                  <c:pt idx="81">
                    <c:v>3.123548</c:v>
                  </c:pt>
                  <c:pt idx="82">
                    <c:v>3.123548</c:v>
                  </c:pt>
                  <c:pt idx="83">
                    <c:v>3.1633399999999998</c:v>
                  </c:pt>
                  <c:pt idx="84">
                    <c:v>3.2046920000000001</c:v>
                  </c:pt>
                  <c:pt idx="85">
                    <c:v>3.2925080000000002</c:v>
                  </c:pt>
                  <c:pt idx="86">
                    <c:v>3.2925080000000002</c:v>
                  </c:pt>
                  <c:pt idx="87">
                    <c:v>3.339213</c:v>
                  </c:pt>
                  <c:pt idx="88">
                    <c:v>3.4389129999999999</c:v>
                  </c:pt>
                  <c:pt idx="89">
                    <c:v>3.492232</c:v>
                  </c:pt>
                  <c:pt idx="90">
                    <c:v>3.5481120000000002</c:v>
                  </c:pt>
                  <c:pt idx="91">
                    <c:v>3.6067619999999998</c:v>
                  </c:pt>
                  <c:pt idx="92">
                    <c:v>3.6684209999999999</c:v>
                  </c:pt>
                  <c:pt idx="93">
                    <c:v>3.7333539999999998</c:v>
                  </c:pt>
                  <c:pt idx="94">
                    <c:v>3.7333539999999998</c:v>
                  </c:pt>
                  <c:pt idx="95">
                    <c:v>3.8742839999999998</c:v>
                  </c:pt>
                  <c:pt idx="96">
                    <c:v>4.1192130000000002</c:v>
                  </c:pt>
                  <c:pt idx="97">
                    <c:v>4.2117909999999998</c:v>
                  </c:pt>
                  <c:pt idx="98">
                    <c:v>4.2117909999999998</c:v>
                  </c:pt>
                  <c:pt idx="99">
                    <c:v>4.4173640000000001</c:v>
                  </c:pt>
                  <c:pt idx="100">
                    <c:v>4.6563100000000004</c:v>
                  </c:pt>
                  <c:pt idx="101">
                    <c:v>4.9387629999999998</c:v>
                  </c:pt>
                  <c:pt idx="102">
                    <c:v>4.9387629999999998</c:v>
                  </c:pt>
                  <c:pt idx="103">
                    <c:v>4.9387629999999998</c:v>
                  </c:pt>
                  <c:pt idx="104">
                    <c:v>4.9387629999999998</c:v>
                  </c:pt>
                </c:numCache>
              </c:numRef>
            </c:plus>
            <c:minus>
              <c:numRef>
                <c:f>'Milk Production'!$D$121:$D$237</c:f>
                <c:numCache>
                  <c:formatCode>General</c:formatCode>
                  <c:ptCount val="117"/>
                  <c:pt idx="3">
                    <c:v>8.0649650000000008</c:v>
                  </c:pt>
                  <c:pt idx="4">
                    <c:v>8.0649650000000008</c:v>
                  </c:pt>
                  <c:pt idx="5">
                    <c:v>6.5850169999999997</c:v>
                  </c:pt>
                  <c:pt idx="6">
                    <c:v>5.7027919999999996</c:v>
                  </c:pt>
                  <c:pt idx="7">
                    <c:v>5.7027919999999996</c:v>
                  </c:pt>
                  <c:pt idx="8">
                    <c:v>5.7027919999999996</c:v>
                  </c:pt>
                  <c:pt idx="9">
                    <c:v>5.2797590000000003</c:v>
                  </c:pt>
                  <c:pt idx="10">
                    <c:v>5.1007319999999998</c:v>
                  </c:pt>
                  <c:pt idx="11">
                    <c:v>5.1007319999999998</c:v>
                  </c:pt>
                  <c:pt idx="12">
                    <c:v>4.9387629999999998</c:v>
                  </c:pt>
                  <c:pt idx="13">
                    <c:v>4.7913030000000001</c:v>
                  </c:pt>
                  <c:pt idx="14">
                    <c:v>4.7913030000000001</c:v>
                  </c:pt>
                  <c:pt idx="15">
                    <c:v>4.6563100000000004</c:v>
                  </c:pt>
                  <c:pt idx="16">
                    <c:v>4.4173640000000001</c:v>
                  </c:pt>
                  <c:pt idx="17">
                    <c:v>4.4173640000000001</c:v>
                  </c:pt>
                  <c:pt idx="18">
                    <c:v>4.310905</c:v>
                  </c:pt>
                  <c:pt idx="19">
                    <c:v>4.310905</c:v>
                  </c:pt>
                  <c:pt idx="20">
                    <c:v>4.2117909999999998</c:v>
                  </c:pt>
                  <c:pt idx="21">
                    <c:v>4.1192130000000002</c:v>
                  </c:pt>
                  <c:pt idx="22">
                    <c:v>4.1192130000000002</c:v>
                  </c:pt>
                  <c:pt idx="23">
                    <c:v>4.032483</c:v>
                  </c:pt>
                  <c:pt idx="24">
                    <c:v>3.9510100000000001</c:v>
                  </c:pt>
                  <c:pt idx="25">
                    <c:v>3.8018610000000002</c:v>
                  </c:pt>
                  <c:pt idx="26">
                    <c:v>3.8018610000000002</c:v>
                  </c:pt>
                  <c:pt idx="27">
                    <c:v>3.7333539999999998</c:v>
                  </c:pt>
                  <c:pt idx="28">
                    <c:v>3.5481120000000002</c:v>
                  </c:pt>
                  <c:pt idx="29">
                    <c:v>3.492232</c:v>
                  </c:pt>
                  <c:pt idx="30">
                    <c:v>3.4389129999999999</c:v>
                  </c:pt>
                  <c:pt idx="31">
                    <c:v>3.3879630000000001</c:v>
                  </c:pt>
                  <c:pt idx="32">
                    <c:v>3.339213</c:v>
                  </c:pt>
                  <c:pt idx="33">
                    <c:v>3.2925080000000002</c:v>
                  </c:pt>
                  <c:pt idx="34">
                    <c:v>3.2925080000000002</c:v>
                  </c:pt>
                  <c:pt idx="35">
                    <c:v>3.2046920000000001</c:v>
                  </c:pt>
                  <c:pt idx="36">
                    <c:v>3.0852210000000002</c:v>
                  </c:pt>
                  <c:pt idx="37">
                    <c:v>3.04827</c:v>
                  </c:pt>
                  <c:pt idx="38">
                    <c:v>3.04827</c:v>
                  </c:pt>
                  <c:pt idx="39">
                    <c:v>2.978186</c:v>
                  </c:pt>
                  <c:pt idx="40">
                    <c:v>2.9127230000000002</c:v>
                  </c:pt>
                  <c:pt idx="41">
                    <c:v>2.8513959999999998</c:v>
                  </c:pt>
                  <c:pt idx="42">
                    <c:v>2.8513959999999998</c:v>
                  </c:pt>
                  <c:pt idx="43">
                    <c:v>2.8513959999999998</c:v>
                  </c:pt>
                  <c:pt idx="44">
                    <c:v>2.8513959999999998</c:v>
                  </c:pt>
                  <c:pt idx="45">
                    <c:v>2.8513959999999998</c:v>
                  </c:pt>
                  <c:pt idx="46">
                    <c:v>2.8513959999999998</c:v>
                  </c:pt>
                  <c:pt idx="47">
                    <c:v>2.8513959999999998</c:v>
                  </c:pt>
                  <c:pt idx="48">
                    <c:v>2.8221500000000002</c:v>
                  </c:pt>
                  <c:pt idx="49">
                    <c:v>2.7937859999999999</c:v>
                  </c:pt>
                  <c:pt idx="50">
                    <c:v>2.7937859999999999</c:v>
                  </c:pt>
                  <c:pt idx="51">
                    <c:v>2.7662599999999999</c:v>
                  </c:pt>
                  <c:pt idx="52">
                    <c:v>2.7662599999999999</c:v>
                  </c:pt>
                  <c:pt idx="53">
                    <c:v>2.7662599999999999</c:v>
                  </c:pt>
                  <c:pt idx="54">
                    <c:v>2.7662599999999999</c:v>
                  </c:pt>
                  <c:pt idx="55">
                    <c:v>2.6883219999999999</c:v>
                  </c:pt>
                  <c:pt idx="56">
                    <c:v>2.6883219999999999</c:v>
                  </c:pt>
                  <c:pt idx="57">
                    <c:v>2.66377</c:v>
                  </c:pt>
                  <c:pt idx="58">
                    <c:v>2.5939649999999999</c:v>
                  </c:pt>
                  <c:pt idx="59">
                    <c:v>2.5939649999999999</c:v>
                  </c:pt>
                  <c:pt idx="60">
                    <c:v>2.5503659999999999</c:v>
                  </c:pt>
                  <c:pt idx="61">
                    <c:v>2.571888</c:v>
                  </c:pt>
                  <c:pt idx="62">
                    <c:v>2.6166200000000002</c:v>
                  </c:pt>
                  <c:pt idx="63">
                    <c:v>2.5939649999999999</c:v>
                  </c:pt>
                  <c:pt idx="64">
                    <c:v>2.5939649999999999</c:v>
                  </c:pt>
                  <c:pt idx="65">
                    <c:v>2.66377</c:v>
                  </c:pt>
                  <c:pt idx="66">
                    <c:v>2.7395330000000002</c:v>
                  </c:pt>
                  <c:pt idx="67">
                    <c:v>2.7395330000000002</c:v>
                  </c:pt>
                  <c:pt idx="68">
                    <c:v>2.7395330000000002</c:v>
                  </c:pt>
                  <c:pt idx="69">
                    <c:v>2.7937859999999999</c:v>
                  </c:pt>
                  <c:pt idx="70">
                    <c:v>2.8221500000000002</c:v>
                  </c:pt>
                  <c:pt idx="71">
                    <c:v>2.8221500000000002</c:v>
                  </c:pt>
                  <c:pt idx="72">
                    <c:v>2.8513959999999998</c:v>
                  </c:pt>
                  <c:pt idx="73">
                    <c:v>2.88157</c:v>
                  </c:pt>
                  <c:pt idx="74">
                    <c:v>2.88157</c:v>
                  </c:pt>
                  <c:pt idx="75">
                    <c:v>2.9127230000000002</c:v>
                  </c:pt>
                  <c:pt idx="76">
                    <c:v>2.978186</c:v>
                  </c:pt>
                  <c:pt idx="77">
                    <c:v>2.978186</c:v>
                  </c:pt>
                  <c:pt idx="78">
                    <c:v>3.04827</c:v>
                  </c:pt>
                  <c:pt idx="79">
                    <c:v>3.04827</c:v>
                  </c:pt>
                  <c:pt idx="80">
                    <c:v>3.0852210000000002</c:v>
                  </c:pt>
                  <c:pt idx="81">
                    <c:v>3.123548</c:v>
                  </c:pt>
                  <c:pt idx="82">
                    <c:v>3.123548</c:v>
                  </c:pt>
                  <c:pt idx="83">
                    <c:v>3.1633399999999998</c:v>
                  </c:pt>
                  <c:pt idx="84">
                    <c:v>3.2046920000000001</c:v>
                  </c:pt>
                  <c:pt idx="85">
                    <c:v>3.2925080000000002</c:v>
                  </c:pt>
                  <c:pt idx="86">
                    <c:v>3.2925080000000002</c:v>
                  </c:pt>
                  <c:pt idx="87">
                    <c:v>3.339213</c:v>
                  </c:pt>
                  <c:pt idx="88">
                    <c:v>3.4389129999999999</c:v>
                  </c:pt>
                  <c:pt idx="89">
                    <c:v>3.492232</c:v>
                  </c:pt>
                  <c:pt idx="90">
                    <c:v>3.5481120000000002</c:v>
                  </c:pt>
                  <c:pt idx="91">
                    <c:v>3.6067619999999998</c:v>
                  </c:pt>
                  <c:pt idx="92">
                    <c:v>3.6684209999999999</c:v>
                  </c:pt>
                  <c:pt idx="93">
                    <c:v>3.7333539999999998</c:v>
                  </c:pt>
                  <c:pt idx="94">
                    <c:v>3.7333539999999998</c:v>
                  </c:pt>
                  <c:pt idx="95">
                    <c:v>3.8742839999999998</c:v>
                  </c:pt>
                  <c:pt idx="96">
                    <c:v>4.1192130000000002</c:v>
                  </c:pt>
                  <c:pt idx="97">
                    <c:v>4.2117909999999998</c:v>
                  </c:pt>
                  <c:pt idx="98">
                    <c:v>4.2117909999999998</c:v>
                  </c:pt>
                  <c:pt idx="99">
                    <c:v>4.4173640000000001</c:v>
                  </c:pt>
                  <c:pt idx="100">
                    <c:v>4.6563100000000004</c:v>
                  </c:pt>
                  <c:pt idx="101">
                    <c:v>4.9387629999999998</c:v>
                  </c:pt>
                  <c:pt idx="102">
                    <c:v>4.9387629999999998</c:v>
                  </c:pt>
                  <c:pt idx="103">
                    <c:v>4.9387629999999998</c:v>
                  </c:pt>
                  <c:pt idx="104">
                    <c:v>4.9387629999999998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2">
                    <a:alpha val="30000"/>
                  </a:schemeClr>
                </a:solidFill>
                <a:round/>
              </a:ln>
              <a:effectLst/>
            </c:spPr>
          </c:errBars>
          <c:xVal>
            <c:numRef>
              <c:f>'Milk Production'!$B$121:$B$237</c:f>
              <c:numCache>
                <c:formatCode>General</c:formatCode>
                <c:ptCount val="117"/>
                <c:pt idx="0">
                  <c:v>43</c:v>
                </c:pt>
                <c:pt idx="1">
                  <c:v>44</c:v>
                </c:pt>
                <c:pt idx="2">
                  <c:v>45</c:v>
                </c:pt>
                <c:pt idx="3">
                  <c:v>46</c:v>
                </c:pt>
                <c:pt idx="4">
                  <c:v>47</c:v>
                </c:pt>
                <c:pt idx="5">
                  <c:v>48</c:v>
                </c:pt>
                <c:pt idx="6">
                  <c:v>49</c:v>
                </c:pt>
                <c:pt idx="7">
                  <c:v>50</c:v>
                </c:pt>
                <c:pt idx="8">
                  <c:v>51</c:v>
                </c:pt>
                <c:pt idx="9">
                  <c:v>52</c:v>
                </c:pt>
                <c:pt idx="10">
                  <c:v>53</c:v>
                </c:pt>
                <c:pt idx="11">
                  <c:v>54</c:v>
                </c:pt>
                <c:pt idx="12">
                  <c:v>55</c:v>
                </c:pt>
                <c:pt idx="13">
                  <c:v>56</c:v>
                </c:pt>
                <c:pt idx="14">
                  <c:v>57</c:v>
                </c:pt>
                <c:pt idx="15">
                  <c:v>58</c:v>
                </c:pt>
                <c:pt idx="16">
                  <c:v>59</c:v>
                </c:pt>
                <c:pt idx="17">
                  <c:v>60</c:v>
                </c:pt>
                <c:pt idx="18">
                  <c:v>61</c:v>
                </c:pt>
                <c:pt idx="19">
                  <c:v>62</c:v>
                </c:pt>
                <c:pt idx="20">
                  <c:v>63</c:v>
                </c:pt>
                <c:pt idx="21">
                  <c:v>64</c:v>
                </c:pt>
                <c:pt idx="22">
                  <c:v>65</c:v>
                </c:pt>
                <c:pt idx="23">
                  <c:v>66</c:v>
                </c:pt>
                <c:pt idx="24">
                  <c:v>67</c:v>
                </c:pt>
                <c:pt idx="25">
                  <c:v>68</c:v>
                </c:pt>
                <c:pt idx="26">
                  <c:v>69</c:v>
                </c:pt>
                <c:pt idx="27">
                  <c:v>70</c:v>
                </c:pt>
                <c:pt idx="28">
                  <c:v>71</c:v>
                </c:pt>
                <c:pt idx="29">
                  <c:v>72</c:v>
                </c:pt>
                <c:pt idx="30">
                  <c:v>73</c:v>
                </c:pt>
                <c:pt idx="31">
                  <c:v>74</c:v>
                </c:pt>
                <c:pt idx="32">
                  <c:v>75</c:v>
                </c:pt>
                <c:pt idx="33">
                  <c:v>76</c:v>
                </c:pt>
                <c:pt idx="34">
                  <c:v>77</c:v>
                </c:pt>
                <c:pt idx="35">
                  <c:v>78</c:v>
                </c:pt>
                <c:pt idx="36">
                  <c:v>79</c:v>
                </c:pt>
                <c:pt idx="37">
                  <c:v>80</c:v>
                </c:pt>
                <c:pt idx="38">
                  <c:v>81</c:v>
                </c:pt>
                <c:pt idx="39">
                  <c:v>82</c:v>
                </c:pt>
                <c:pt idx="40">
                  <c:v>83</c:v>
                </c:pt>
                <c:pt idx="41">
                  <c:v>84</c:v>
                </c:pt>
                <c:pt idx="42">
                  <c:v>85</c:v>
                </c:pt>
                <c:pt idx="43">
                  <c:v>86</c:v>
                </c:pt>
                <c:pt idx="44">
                  <c:v>87</c:v>
                </c:pt>
                <c:pt idx="45">
                  <c:v>88</c:v>
                </c:pt>
                <c:pt idx="46">
                  <c:v>89</c:v>
                </c:pt>
                <c:pt idx="47">
                  <c:v>90</c:v>
                </c:pt>
                <c:pt idx="48">
                  <c:v>91</c:v>
                </c:pt>
                <c:pt idx="49">
                  <c:v>92</c:v>
                </c:pt>
                <c:pt idx="50">
                  <c:v>93</c:v>
                </c:pt>
                <c:pt idx="51">
                  <c:v>94</c:v>
                </c:pt>
                <c:pt idx="52">
                  <c:v>95</c:v>
                </c:pt>
                <c:pt idx="53">
                  <c:v>96</c:v>
                </c:pt>
                <c:pt idx="54">
                  <c:v>97</c:v>
                </c:pt>
                <c:pt idx="55">
                  <c:v>98</c:v>
                </c:pt>
                <c:pt idx="56">
                  <c:v>99</c:v>
                </c:pt>
                <c:pt idx="57">
                  <c:v>100</c:v>
                </c:pt>
                <c:pt idx="58">
                  <c:v>101</c:v>
                </c:pt>
                <c:pt idx="59">
                  <c:v>102</c:v>
                </c:pt>
                <c:pt idx="60">
                  <c:v>103</c:v>
                </c:pt>
                <c:pt idx="61">
                  <c:v>104</c:v>
                </c:pt>
                <c:pt idx="62">
                  <c:v>105</c:v>
                </c:pt>
                <c:pt idx="63">
                  <c:v>106</c:v>
                </c:pt>
                <c:pt idx="64">
                  <c:v>107</c:v>
                </c:pt>
                <c:pt idx="65">
                  <c:v>108</c:v>
                </c:pt>
                <c:pt idx="66">
                  <c:v>109</c:v>
                </c:pt>
                <c:pt idx="67">
                  <c:v>110</c:v>
                </c:pt>
                <c:pt idx="68">
                  <c:v>111</c:v>
                </c:pt>
                <c:pt idx="69">
                  <c:v>112</c:v>
                </c:pt>
                <c:pt idx="70">
                  <c:v>113</c:v>
                </c:pt>
                <c:pt idx="71">
                  <c:v>114</c:v>
                </c:pt>
                <c:pt idx="72">
                  <c:v>115</c:v>
                </c:pt>
                <c:pt idx="73">
                  <c:v>116</c:v>
                </c:pt>
                <c:pt idx="74">
                  <c:v>117</c:v>
                </c:pt>
                <c:pt idx="75">
                  <c:v>118</c:v>
                </c:pt>
                <c:pt idx="76">
                  <c:v>119</c:v>
                </c:pt>
                <c:pt idx="77">
                  <c:v>120</c:v>
                </c:pt>
                <c:pt idx="78">
                  <c:v>121</c:v>
                </c:pt>
                <c:pt idx="79">
                  <c:v>122</c:v>
                </c:pt>
                <c:pt idx="80">
                  <c:v>123</c:v>
                </c:pt>
                <c:pt idx="81">
                  <c:v>124</c:v>
                </c:pt>
                <c:pt idx="82">
                  <c:v>125</c:v>
                </c:pt>
                <c:pt idx="83">
                  <c:v>126</c:v>
                </c:pt>
                <c:pt idx="84">
                  <c:v>127</c:v>
                </c:pt>
                <c:pt idx="85">
                  <c:v>128</c:v>
                </c:pt>
                <c:pt idx="86">
                  <c:v>129</c:v>
                </c:pt>
                <c:pt idx="87">
                  <c:v>130</c:v>
                </c:pt>
                <c:pt idx="88">
                  <c:v>131</c:v>
                </c:pt>
                <c:pt idx="89">
                  <c:v>132</c:v>
                </c:pt>
                <c:pt idx="90">
                  <c:v>133</c:v>
                </c:pt>
                <c:pt idx="91">
                  <c:v>134</c:v>
                </c:pt>
                <c:pt idx="92">
                  <c:v>135</c:v>
                </c:pt>
                <c:pt idx="93">
                  <c:v>136</c:v>
                </c:pt>
                <c:pt idx="94">
                  <c:v>137</c:v>
                </c:pt>
                <c:pt idx="95">
                  <c:v>138</c:v>
                </c:pt>
                <c:pt idx="96">
                  <c:v>139</c:v>
                </c:pt>
                <c:pt idx="97">
                  <c:v>140</c:v>
                </c:pt>
                <c:pt idx="98">
                  <c:v>141</c:v>
                </c:pt>
                <c:pt idx="99">
                  <c:v>142</c:v>
                </c:pt>
                <c:pt idx="100">
                  <c:v>143</c:v>
                </c:pt>
                <c:pt idx="101">
                  <c:v>144</c:v>
                </c:pt>
                <c:pt idx="102">
                  <c:v>145</c:v>
                </c:pt>
                <c:pt idx="103">
                  <c:v>146</c:v>
                </c:pt>
                <c:pt idx="104">
                  <c:v>147</c:v>
                </c:pt>
                <c:pt idx="105">
                  <c:v>148</c:v>
                </c:pt>
                <c:pt idx="106">
                  <c:v>149</c:v>
                </c:pt>
                <c:pt idx="107">
                  <c:v>150</c:v>
                </c:pt>
                <c:pt idx="108">
                  <c:v>151</c:v>
                </c:pt>
                <c:pt idx="109">
                  <c:v>152</c:v>
                </c:pt>
                <c:pt idx="110">
                  <c:v>153</c:v>
                </c:pt>
                <c:pt idx="111">
                  <c:v>154</c:v>
                </c:pt>
                <c:pt idx="112">
                  <c:v>155</c:v>
                </c:pt>
                <c:pt idx="113">
                  <c:v>156</c:v>
                </c:pt>
                <c:pt idx="114">
                  <c:v>157</c:v>
                </c:pt>
                <c:pt idx="115">
                  <c:v>158</c:v>
                </c:pt>
                <c:pt idx="116">
                  <c:v>159</c:v>
                </c:pt>
              </c:numCache>
            </c:numRef>
          </c:xVal>
          <c:yVal>
            <c:numRef>
              <c:f>'Milk Production'!$C$121:$C$237</c:f>
              <c:numCache>
                <c:formatCode>General</c:formatCode>
                <c:ptCount val="117"/>
                <c:pt idx="3">
                  <c:v>126.13333</c:v>
                </c:pt>
                <c:pt idx="4">
                  <c:v>123.46666999999999</c:v>
                </c:pt>
                <c:pt idx="5">
                  <c:v>121.88889</c:v>
                </c:pt>
                <c:pt idx="6">
                  <c:v>122.01667</c:v>
                </c:pt>
                <c:pt idx="7">
                  <c:v>122.65</c:v>
                </c:pt>
                <c:pt idx="8">
                  <c:v>117.23333</c:v>
                </c:pt>
                <c:pt idx="9">
                  <c:v>120.57857</c:v>
                </c:pt>
                <c:pt idx="10">
                  <c:v>121.92</c:v>
                </c:pt>
                <c:pt idx="11">
                  <c:v>123.16667</c:v>
                </c:pt>
                <c:pt idx="12">
                  <c:v>120.71875</c:v>
                </c:pt>
                <c:pt idx="13">
                  <c:v>123.97059</c:v>
                </c:pt>
                <c:pt idx="14">
                  <c:v>124.10588</c:v>
                </c:pt>
                <c:pt idx="15">
                  <c:v>124.01111</c:v>
                </c:pt>
                <c:pt idx="16">
                  <c:v>123.11499999999999</c:v>
                </c:pt>
                <c:pt idx="17">
                  <c:v>122.38500000000001</c:v>
                </c:pt>
                <c:pt idx="18">
                  <c:v>120.39524</c:v>
                </c:pt>
                <c:pt idx="19">
                  <c:v>119.10476</c:v>
                </c:pt>
                <c:pt idx="20">
                  <c:v>120.74091</c:v>
                </c:pt>
                <c:pt idx="21">
                  <c:v>120.74348000000001</c:v>
                </c:pt>
                <c:pt idx="22">
                  <c:v>120.11304</c:v>
                </c:pt>
                <c:pt idx="23">
                  <c:v>121.54583</c:v>
                </c:pt>
                <c:pt idx="24">
                  <c:v>119.456</c:v>
                </c:pt>
                <c:pt idx="25">
                  <c:v>117.09259</c:v>
                </c:pt>
                <c:pt idx="26">
                  <c:v>119.34444000000001</c:v>
                </c:pt>
                <c:pt idx="27">
                  <c:v>117.51786</c:v>
                </c:pt>
                <c:pt idx="28">
                  <c:v>117.82903</c:v>
                </c:pt>
                <c:pt idx="29">
                  <c:v>116.93125000000001</c:v>
                </c:pt>
                <c:pt idx="30">
                  <c:v>118.86667</c:v>
                </c:pt>
                <c:pt idx="31">
                  <c:v>118.60881999999999</c:v>
                </c:pt>
                <c:pt idx="32">
                  <c:v>118.24857</c:v>
                </c:pt>
                <c:pt idx="33">
                  <c:v>117.86111</c:v>
                </c:pt>
                <c:pt idx="34">
                  <c:v>118.35</c:v>
                </c:pt>
                <c:pt idx="35">
                  <c:v>118.63421</c:v>
                </c:pt>
                <c:pt idx="36">
                  <c:v>120.96098000000001</c:v>
                </c:pt>
                <c:pt idx="37">
                  <c:v>120.36190000000001</c:v>
                </c:pt>
                <c:pt idx="38">
                  <c:v>118.13333</c:v>
                </c:pt>
                <c:pt idx="39">
                  <c:v>116.97045</c:v>
                </c:pt>
                <c:pt idx="40">
                  <c:v>119.35652</c:v>
                </c:pt>
                <c:pt idx="41">
                  <c:v>118.67917</c:v>
                </c:pt>
                <c:pt idx="42">
                  <c:v>119.60208</c:v>
                </c:pt>
                <c:pt idx="43">
                  <c:v>119.49583</c:v>
                </c:pt>
                <c:pt idx="44">
                  <c:v>120.32292</c:v>
                </c:pt>
                <c:pt idx="45">
                  <c:v>119.21666999999999</c:v>
                </c:pt>
                <c:pt idx="46">
                  <c:v>117.32292</c:v>
                </c:pt>
                <c:pt idx="47">
                  <c:v>118.00208000000001</c:v>
                </c:pt>
                <c:pt idx="48">
                  <c:v>117.46531</c:v>
                </c:pt>
                <c:pt idx="49">
                  <c:v>117.84399999999999</c:v>
                </c:pt>
                <c:pt idx="50">
                  <c:v>117.18</c:v>
                </c:pt>
                <c:pt idx="51">
                  <c:v>115.17059</c:v>
                </c:pt>
                <c:pt idx="52">
                  <c:v>115.89019999999999</c:v>
                </c:pt>
                <c:pt idx="53">
                  <c:v>113.72745</c:v>
                </c:pt>
                <c:pt idx="54">
                  <c:v>113.20196</c:v>
                </c:pt>
                <c:pt idx="55">
                  <c:v>113.21296</c:v>
                </c:pt>
                <c:pt idx="56">
                  <c:v>115.01296000000001</c:v>
                </c:pt>
                <c:pt idx="57">
                  <c:v>113.74545000000001</c:v>
                </c:pt>
                <c:pt idx="58">
                  <c:v>114.21897</c:v>
                </c:pt>
                <c:pt idx="59">
                  <c:v>113.61552</c:v>
                </c:pt>
                <c:pt idx="60">
                  <c:v>111.75</c:v>
                </c:pt>
                <c:pt idx="61">
                  <c:v>112.38643999999999</c:v>
                </c:pt>
                <c:pt idx="62">
                  <c:v>111.20350999999999</c:v>
                </c:pt>
                <c:pt idx="63">
                  <c:v>112.57586000000001</c:v>
                </c:pt>
                <c:pt idx="64">
                  <c:v>112.81552000000001</c:v>
                </c:pt>
                <c:pt idx="65">
                  <c:v>111.78909</c:v>
                </c:pt>
                <c:pt idx="66">
                  <c:v>113.13845999999999</c:v>
                </c:pt>
                <c:pt idx="67">
                  <c:v>112.48269000000001</c:v>
                </c:pt>
                <c:pt idx="68">
                  <c:v>112.01154</c:v>
                </c:pt>
                <c:pt idx="69">
                  <c:v>112.938</c:v>
                </c:pt>
                <c:pt idx="70">
                  <c:v>111.84081999999999</c:v>
                </c:pt>
                <c:pt idx="71">
                  <c:v>111.86327</c:v>
                </c:pt>
                <c:pt idx="72">
                  <c:v>110.40208</c:v>
                </c:pt>
                <c:pt idx="73">
                  <c:v>111.25319</c:v>
                </c:pt>
                <c:pt idx="74">
                  <c:v>112.06809</c:v>
                </c:pt>
                <c:pt idx="75">
                  <c:v>111.04783</c:v>
                </c:pt>
                <c:pt idx="76">
                  <c:v>110.17045</c:v>
                </c:pt>
                <c:pt idx="77">
                  <c:v>111.17955000000001</c:v>
                </c:pt>
                <c:pt idx="78">
                  <c:v>111.30714</c:v>
                </c:pt>
                <c:pt idx="79">
                  <c:v>110.96429000000001</c:v>
                </c:pt>
                <c:pt idx="80">
                  <c:v>111.45122000000001</c:v>
                </c:pt>
                <c:pt idx="81">
                  <c:v>110.69499999999999</c:v>
                </c:pt>
                <c:pt idx="82">
                  <c:v>109.32250000000001</c:v>
                </c:pt>
                <c:pt idx="83">
                  <c:v>108.81538</c:v>
                </c:pt>
                <c:pt idx="84">
                  <c:v>109.30789</c:v>
                </c:pt>
                <c:pt idx="85">
                  <c:v>110.80556</c:v>
                </c:pt>
                <c:pt idx="86">
                  <c:v>109.83333</c:v>
                </c:pt>
                <c:pt idx="87">
                  <c:v>110.25714000000001</c:v>
                </c:pt>
                <c:pt idx="88">
                  <c:v>108.35455</c:v>
                </c:pt>
                <c:pt idx="89">
                  <c:v>109.98438</c:v>
                </c:pt>
                <c:pt idx="90">
                  <c:v>108.95806</c:v>
                </c:pt>
                <c:pt idx="91">
                  <c:v>109.5</c:v>
                </c:pt>
                <c:pt idx="92">
                  <c:v>107.11724</c:v>
                </c:pt>
                <c:pt idx="93">
                  <c:v>108.22857</c:v>
                </c:pt>
                <c:pt idx="94">
                  <c:v>108.47143</c:v>
                </c:pt>
                <c:pt idx="95">
                  <c:v>109.68846000000001</c:v>
                </c:pt>
                <c:pt idx="96">
                  <c:v>107.65217</c:v>
                </c:pt>
                <c:pt idx="97">
                  <c:v>107.14318</c:v>
                </c:pt>
                <c:pt idx="98">
                  <c:v>106.65</c:v>
                </c:pt>
                <c:pt idx="99">
                  <c:v>109.675</c:v>
                </c:pt>
                <c:pt idx="100">
                  <c:v>109.56111</c:v>
                </c:pt>
                <c:pt idx="101">
                  <c:v>108.98125</c:v>
                </c:pt>
                <c:pt idx="102">
                  <c:v>110.68125000000001</c:v>
                </c:pt>
                <c:pt idx="103">
                  <c:v>107.85625</c:v>
                </c:pt>
                <c:pt idx="104">
                  <c:v>109.5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79B-47E7-A742-C589485FE3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1169103"/>
        <c:axId val="931173679"/>
      </c:scatterChart>
      <c:valAx>
        <c:axId val="931169103"/>
        <c:scaling>
          <c:orientation val="minMax"/>
          <c:max val="150"/>
          <c:min val="4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Days In Milk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1173679"/>
        <c:crosses val="autoZero"/>
        <c:crossBetween val="midCat"/>
      </c:valAx>
      <c:valAx>
        <c:axId val="931173679"/>
        <c:scaling>
          <c:orientation val="minMax"/>
          <c:max val="140"/>
          <c:min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Milk Production (lbs/hd/day)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116910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232784963319807"/>
          <c:y val="0.25285207845830721"/>
          <c:w val="0.31415024686465509"/>
          <c:h val="5.51102371358452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Test Day Milk Yield </a:t>
            </a:r>
            <a:r>
              <a:rPr lang="zh-CN" altLang="en-US" sz="2000" b="1" dirty="0"/>
              <a:t>检测日产奶量</a:t>
            </a:r>
            <a:endParaRPr lang="en-US" sz="2000" b="1" dirty="0"/>
          </a:p>
        </c:rich>
      </c:tx>
      <c:layout>
        <c:manualLayout>
          <c:xMode val="edge"/>
          <c:yMode val="edge"/>
          <c:x val="0.33083399602119529"/>
          <c:y val="3.8707452199384491E-2"/>
        </c:manualLayout>
      </c:layout>
      <c:overlay val="1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48918190489728E-2"/>
          <c:y val="5.0556509409431113E-2"/>
          <c:w val="0.87613532686683426"/>
          <c:h val="0.816399954829162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'Milk Components'!$B$24</c:f>
              <c:strCache>
                <c:ptCount val="1"/>
                <c:pt idx="0">
                  <c:v>AminoPlus</c:v>
                </c:pt>
              </c:strCache>
            </c:strRef>
          </c:tx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'Milk Components'!$E$4:$E$12</c:f>
                <c:numCache>
                  <c:formatCode>General</c:formatCode>
                  <c:ptCount val="9"/>
                  <c:pt idx="0">
                    <c:v>3.1655716992</c:v>
                  </c:pt>
                  <c:pt idx="1">
                    <c:v>3.1655716992</c:v>
                  </c:pt>
                  <c:pt idx="2">
                    <c:v>3.1655716992</c:v>
                  </c:pt>
                  <c:pt idx="3">
                    <c:v>3.1655716992</c:v>
                  </c:pt>
                  <c:pt idx="4">
                    <c:v>3.1655716992</c:v>
                  </c:pt>
                  <c:pt idx="5">
                    <c:v>3.1655716992</c:v>
                  </c:pt>
                  <c:pt idx="6">
                    <c:v>3.1655716992</c:v>
                  </c:pt>
                  <c:pt idx="7">
                    <c:v>3.1655716992</c:v>
                  </c:pt>
                  <c:pt idx="8">
                    <c:v>3.1655716992</c:v>
                  </c:pt>
                </c:numCache>
              </c:numRef>
            </c:plus>
            <c:minus>
              <c:numRef>
                <c:f>'Milk Components'!$E$4:$E$12</c:f>
                <c:numCache>
                  <c:formatCode>General</c:formatCode>
                  <c:ptCount val="9"/>
                  <c:pt idx="0">
                    <c:v>3.1655716992</c:v>
                  </c:pt>
                  <c:pt idx="1">
                    <c:v>3.1655716992</c:v>
                  </c:pt>
                  <c:pt idx="2">
                    <c:v>3.1655716992</c:v>
                  </c:pt>
                  <c:pt idx="3">
                    <c:v>3.1655716992</c:v>
                  </c:pt>
                  <c:pt idx="4">
                    <c:v>3.1655716992</c:v>
                  </c:pt>
                  <c:pt idx="5">
                    <c:v>3.1655716992</c:v>
                  </c:pt>
                  <c:pt idx="6">
                    <c:v>3.1655716992</c:v>
                  </c:pt>
                  <c:pt idx="7">
                    <c:v>3.1655716992</c:v>
                  </c:pt>
                  <c:pt idx="8">
                    <c:v>3.1655716992</c:v>
                  </c:pt>
                </c:numCache>
              </c:numRef>
            </c:minus>
            <c:spPr>
              <a:ln w="9525">
                <a:solidFill>
                  <a:schemeClr val="accent1">
                    <a:alpha val="30000"/>
                  </a:schemeClr>
                </a:solidFill>
              </a:ln>
            </c:spPr>
          </c:errBars>
          <c:xVal>
            <c:numRef>
              <c:f>'Milk Components'!$C$24:$C$32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</c:numCache>
            </c:numRef>
          </c:xVal>
          <c:yVal>
            <c:numRef>
              <c:f>'Milk Components'!$D$4:$D$12</c:f>
              <c:numCache>
                <c:formatCode>General</c:formatCode>
                <c:ptCount val="9"/>
                <c:pt idx="0">
                  <c:v>118.867639944</c:v>
                </c:pt>
                <c:pt idx="1">
                  <c:v>118.89575857600002</c:v>
                </c:pt>
                <c:pt idx="2">
                  <c:v>115.34672349600001</c:v>
                </c:pt>
                <c:pt idx="3">
                  <c:v>114.41885051600001</c:v>
                </c:pt>
                <c:pt idx="4">
                  <c:v>110.63238292400001</c:v>
                </c:pt>
                <c:pt idx="5">
                  <c:v>109.75761973200001</c:v>
                </c:pt>
                <c:pt idx="6">
                  <c:v>110.77609254000001</c:v>
                </c:pt>
                <c:pt idx="7">
                  <c:v>109.13903848000001</c:v>
                </c:pt>
                <c:pt idx="8">
                  <c:v>103.99856332400002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120-4895-ADAA-2AAA922EF5B9}"/>
            </c:ext>
          </c:extLst>
        </c:ser>
        <c:ser>
          <c:idx val="1"/>
          <c:order val="1"/>
          <c:tx>
            <c:strRef>
              <c:f>'Milk Components'!$B$33</c:f>
              <c:strCache>
                <c:ptCount val="1"/>
                <c:pt idx="0">
                  <c:v>POET CFP</c:v>
                </c:pt>
              </c:strCache>
            </c:strRef>
          </c:tx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'Milk Components'!$E$13:$E$21</c:f>
                <c:numCache>
                  <c:formatCode>General</c:formatCode>
                  <c:ptCount val="9"/>
                  <c:pt idx="0">
                    <c:v>2.2383971668</c:v>
                  </c:pt>
                  <c:pt idx="1">
                    <c:v>2.2383971668</c:v>
                  </c:pt>
                  <c:pt idx="2">
                    <c:v>2.2383971668</c:v>
                  </c:pt>
                  <c:pt idx="3">
                    <c:v>2.2383971668</c:v>
                  </c:pt>
                  <c:pt idx="4">
                    <c:v>2.2383971668</c:v>
                  </c:pt>
                  <c:pt idx="5">
                    <c:v>2.2383971668</c:v>
                  </c:pt>
                  <c:pt idx="6">
                    <c:v>2.2383971668</c:v>
                  </c:pt>
                  <c:pt idx="7">
                    <c:v>2.2560924216000005</c:v>
                  </c:pt>
                  <c:pt idx="8">
                    <c:v>2.2560924216000005</c:v>
                  </c:pt>
                </c:numCache>
              </c:numRef>
            </c:plus>
            <c:minus>
              <c:numRef>
                <c:f>'Milk Components'!$E$13:$E$21</c:f>
                <c:numCache>
                  <c:formatCode>General</c:formatCode>
                  <c:ptCount val="9"/>
                  <c:pt idx="0">
                    <c:v>2.2383971668</c:v>
                  </c:pt>
                  <c:pt idx="1">
                    <c:v>2.2383971668</c:v>
                  </c:pt>
                  <c:pt idx="2">
                    <c:v>2.2383971668</c:v>
                  </c:pt>
                  <c:pt idx="3">
                    <c:v>2.2383971668</c:v>
                  </c:pt>
                  <c:pt idx="4">
                    <c:v>2.2383971668</c:v>
                  </c:pt>
                  <c:pt idx="5">
                    <c:v>2.2383971668</c:v>
                  </c:pt>
                  <c:pt idx="6">
                    <c:v>2.2383971668</c:v>
                  </c:pt>
                  <c:pt idx="7">
                    <c:v>2.2560924216000005</c:v>
                  </c:pt>
                  <c:pt idx="8">
                    <c:v>2.2560924216000005</c:v>
                  </c:pt>
                </c:numCache>
              </c:numRef>
            </c:minus>
            <c:spPr>
              <a:ln w="9525">
                <a:solidFill>
                  <a:schemeClr val="accent2">
                    <a:alpha val="30000"/>
                  </a:schemeClr>
                </a:solidFill>
              </a:ln>
            </c:spPr>
          </c:errBars>
          <c:xVal>
            <c:numRef>
              <c:f>'Milk Components'!$C$33:$C$41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</c:numCache>
            </c:numRef>
          </c:xVal>
          <c:yVal>
            <c:numRef>
              <c:f>'Milk Components'!$D$13:$D$21</c:f>
              <c:numCache>
                <c:formatCode>General</c:formatCode>
                <c:ptCount val="9"/>
                <c:pt idx="0">
                  <c:v>118.04442610800001</c:v>
                </c:pt>
                <c:pt idx="1">
                  <c:v>122.82281271600002</c:v>
                </c:pt>
                <c:pt idx="2">
                  <c:v>117.59923574000001</c:v>
                </c:pt>
                <c:pt idx="3">
                  <c:v>118.53023178800001</c:v>
                </c:pt>
                <c:pt idx="4">
                  <c:v>115.19457696800002</c:v>
                </c:pt>
                <c:pt idx="5">
                  <c:v>112.63996024000001</c:v>
                </c:pt>
                <c:pt idx="6">
                  <c:v>114.42509885600002</c:v>
                </c:pt>
                <c:pt idx="7">
                  <c:v>112.212785368</c:v>
                </c:pt>
                <c:pt idx="8">
                  <c:v>106.223463856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120-4895-ADAA-2AAA922EF5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1169103"/>
        <c:axId val="931173679"/>
      </c:scatterChart>
      <c:valAx>
        <c:axId val="931169103"/>
        <c:scaling>
          <c:orientation val="minMax"/>
          <c:max val="8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Week of Treatment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1173679"/>
        <c:crosses val="autoZero"/>
        <c:crossBetween val="midCat"/>
      </c:valAx>
      <c:valAx>
        <c:axId val="931173679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  <a:alpha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Milk Yield (lb/cow/day)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31169103"/>
        <c:crosses val="autoZero"/>
        <c:crossBetween val="midCat"/>
      </c:valAx>
    </c:plotArea>
    <c:legend>
      <c:legendPos val="t"/>
      <c:layout>
        <c:manualLayout>
          <c:xMode val="edge"/>
          <c:yMode val="edge"/>
          <c:x val="0.3510999827221562"/>
          <c:y val="0.78079674769969865"/>
          <c:w val="0.61477627592076511"/>
          <c:h val="6.2315078732354437E-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CFP vs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AminoPlus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- Daily Milk</a:t>
            </a:r>
          </a:p>
          <a:p>
            <a: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CFP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与安普乐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——</a:t>
            </a:r>
            <a:r>
              <a:rPr lang="zh-CN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单产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6948501023659288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2540121421266552E-2"/>
          <c:y val="0.12056977252843394"/>
          <c:w val="0.87777939154791318"/>
          <c:h val="0.75947659667541567"/>
        </c:manualLayout>
      </c:layout>
      <c:scatterChart>
        <c:scatterStyle val="lineMarker"/>
        <c:varyColors val="0"/>
        <c:ser>
          <c:idx val="1"/>
          <c:order val="0"/>
          <c:tx>
            <c:v>CFP</c:v>
          </c:tx>
          <c:spPr>
            <a:ln w="2857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'Milk Production'!$E$78:$E$147</c:f>
                <c:numCache>
                  <c:formatCode>General</c:formatCode>
                  <c:ptCount val="70"/>
                  <c:pt idx="0">
                    <c:v>1.1957318511796733</c:v>
                  </c:pt>
                  <c:pt idx="1">
                    <c:v>1.1432463248638838</c:v>
                  </c:pt>
                  <c:pt idx="2">
                    <c:v>1.1341302177858439</c:v>
                  </c:pt>
                  <c:pt idx="3">
                    <c:v>0.94855222323048993</c:v>
                  </c:pt>
                  <c:pt idx="4">
                    <c:v>1.019361842105263</c:v>
                  </c:pt>
                  <c:pt idx="5">
                    <c:v>0.938801225045372</c:v>
                  </c:pt>
                  <c:pt idx="6">
                    <c:v>1.0155301270417423</c:v>
                  </c:pt>
                  <c:pt idx="7">
                    <c:v>1.0381024500907441</c:v>
                  </c:pt>
                  <c:pt idx="8">
                    <c:v>1.0492529038112521</c:v>
                  </c:pt>
                  <c:pt idx="9">
                    <c:v>0.98993960980036289</c:v>
                  </c:pt>
                  <c:pt idx="10">
                    <c:v>1.1507787658802178</c:v>
                  </c:pt>
                  <c:pt idx="11">
                    <c:v>1.2773166061705989</c:v>
                  </c:pt>
                  <c:pt idx="12">
                    <c:v>1.0694198275862068</c:v>
                  </c:pt>
                  <c:pt idx="13">
                    <c:v>1.0998842105263158</c:v>
                  </c:pt>
                  <c:pt idx="14">
                    <c:v>1.1114382940108891</c:v>
                  </c:pt>
                  <c:pt idx="15">
                    <c:v>1.0252615245009074</c:v>
                  </c:pt>
                  <c:pt idx="16">
                    <c:v>0.96325440108892912</c:v>
                  </c:pt>
                  <c:pt idx="17">
                    <c:v>0.92049909255898354</c:v>
                  </c:pt>
                  <c:pt idx="18">
                    <c:v>1.0111972776769509</c:v>
                  </c:pt>
                  <c:pt idx="19">
                    <c:v>1.0023635208711434</c:v>
                  </c:pt>
                  <c:pt idx="20">
                    <c:v>1.050232894736842</c:v>
                  </c:pt>
                  <c:pt idx="21">
                    <c:v>1.034803176043557</c:v>
                  </c:pt>
                  <c:pt idx="22">
                    <c:v>1.0219273139745917</c:v>
                  </c:pt>
                  <c:pt idx="23">
                    <c:v>1.0597697368421053</c:v>
                  </c:pt>
                  <c:pt idx="24">
                    <c:v>1.0922229582577132</c:v>
                  </c:pt>
                  <c:pt idx="25">
                    <c:v>1.1766167876588021</c:v>
                  </c:pt>
                  <c:pt idx="26">
                    <c:v>1.1708462794918328</c:v>
                  </c:pt>
                  <c:pt idx="27">
                    <c:v>1.1272450998185117</c:v>
                  </c:pt>
                  <c:pt idx="28">
                    <c:v>1.1383676043557167</c:v>
                  </c:pt>
                  <c:pt idx="29">
                    <c:v>1.2580540834845735</c:v>
                  </c:pt>
                  <c:pt idx="30">
                    <c:v>1.2880416969147004</c:v>
                  </c:pt>
                  <c:pt idx="31">
                    <c:v>1.2950534029038112</c:v>
                  </c:pt>
                  <c:pt idx="32">
                    <c:v>1.3789579854809437</c:v>
                  </c:pt>
                  <c:pt idx="33">
                    <c:v>1.5837889292196006</c:v>
                  </c:pt>
                  <c:pt idx="34">
                    <c:v>1.565122459165154</c:v>
                  </c:pt>
                  <c:pt idx="35">
                    <c:v>1.3208498185117967</c:v>
                  </c:pt>
                  <c:pt idx="36">
                    <c:v>1.2461358439201451</c:v>
                  </c:pt>
                  <c:pt idx="37">
                    <c:v>1.1660320780399274</c:v>
                  </c:pt>
                  <c:pt idx="38">
                    <c:v>1.530783620689655</c:v>
                  </c:pt>
                  <c:pt idx="39">
                    <c:v>1.493428448275862</c:v>
                  </c:pt>
                  <c:pt idx="40">
                    <c:v>1.5540968239564428</c:v>
                  </c:pt>
                  <c:pt idx="41">
                    <c:v>1.3756882032667876</c:v>
                  </c:pt>
                  <c:pt idx="42">
                    <c:v>1.5092295825771322</c:v>
                  </c:pt>
                  <c:pt idx="43">
                    <c:v>1.4540257259528131</c:v>
                  </c:pt>
                  <c:pt idx="44">
                    <c:v>1.384588838475499</c:v>
                  </c:pt>
                  <c:pt idx="45">
                    <c:v>1.3603565789473684</c:v>
                  </c:pt>
                  <c:pt idx="46">
                    <c:v>1.5185669691470054</c:v>
                  </c:pt>
                  <c:pt idx="47">
                    <c:v>1.4891058983666061</c:v>
                  </c:pt>
                  <c:pt idx="48">
                    <c:v>1.3600004537205079</c:v>
                  </c:pt>
                  <c:pt idx="49">
                    <c:v>1.298862885662432</c:v>
                  </c:pt>
                  <c:pt idx="50">
                    <c:v>1.5812489564428311</c:v>
                  </c:pt>
                  <c:pt idx="51">
                    <c:v>1.516744736842105</c:v>
                  </c:pt>
                  <c:pt idx="52">
                    <c:v>1.4803609346642468</c:v>
                  </c:pt>
                  <c:pt idx="53">
                    <c:v>1.5863267695099819</c:v>
                  </c:pt>
                  <c:pt idx="54">
                    <c:v>1.5519699183303084</c:v>
                  </c:pt>
                  <c:pt idx="55">
                    <c:v>1.3796335299455535</c:v>
                  </c:pt>
                  <c:pt idx="56">
                    <c:v>1.3392464156079853</c:v>
                  </c:pt>
                  <c:pt idx="57">
                    <c:v>1.2412568965517239</c:v>
                  </c:pt>
                  <c:pt idx="58">
                    <c:v>1.2914224137931034</c:v>
                  </c:pt>
                  <c:pt idx="59">
                    <c:v>1.3348233212341198</c:v>
                  </c:pt>
                  <c:pt idx="60">
                    <c:v>1.144614337568058</c:v>
                  </c:pt>
                  <c:pt idx="61">
                    <c:v>1.2154440562613429</c:v>
                  </c:pt>
                  <c:pt idx="62">
                    <c:v>1.1806699637023592</c:v>
                  </c:pt>
                  <c:pt idx="63">
                    <c:v>1.2726045372050816</c:v>
                  </c:pt>
                  <c:pt idx="64">
                    <c:v>1.243292831215971</c:v>
                  </c:pt>
                  <c:pt idx="65">
                    <c:v>1.2496202359346642</c:v>
                  </c:pt>
                  <c:pt idx="66">
                    <c:v>1.2431227313974591</c:v>
                  </c:pt>
                  <c:pt idx="67">
                    <c:v>1.2520605716878401</c:v>
                  </c:pt>
                  <c:pt idx="68">
                    <c:v>1.182117332123412</c:v>
                  </c:pt>
                  <c:pt idx="69">
                    <c:v>1.235801179673321</c:v>
                  </c:pt>
                </c:numCache>
              </c:numRef>
            </c:plus>
            <c:minus>
              <c:numRef>
                <c:f>'Milk Production'!$E$78:$E$147</c:f>
                <c:numCache>
                  <c:formatCode>General</c:formatCode>
                  <c:ptCount val="70"/>
                  <c:pt idx="0">
                    <c:v>1.1957318511796733</c:v>
                  </c:pt>
                  <c:pt idx="1">
                    <c:v>1.1432463248638838</c:v>
                  </c:pt>
                  <c:pt idx="2">
                    <c:v>1.1341302177858439</c:v>
                  </c:pt>
                  <c:pt idx="3">
                    <c:v>0.94855222323048993</c:v>
                  </c:pt>
                  <c:pt idx="4">
                    <c:v>1.019361842105263</c:v>
                  </c:pt>
                  <c:pt idx="5">
                    <c:v>0.938801225045372</c:v>
                  </c:pt>
                  <c:pt idx="6">
                    <c:v>1.0155301270417423</c:v>
                  </c:pt>
                  <c:pt idx="7">
                    <c:v>1.0381024500907441</c:v>
                  </c:pt>
                  <c:pt idx="8">
                    <c:v>1.0492529038112521</c:v>
                  </c:pt>
                  <c:pt idx="9">
                    <c:v>0.98993960980036289</c:v>
                  </c:pt>
                  <c:pt idx="10">
                    <c:v>1.1507787658802178</c:v>
                  </c:pt>
                  <c:pt idx="11">
                    <c:v>1.2773166061705989</c:v>
                  </c:pt>
                  <c:pt idx="12">
                    <c:v>1.0694198275862068</c:v>
                  </c:pt>
                  <c:pt idx="13">
                    <c:v>1.0998842105263158</c:v>
                  </c:pt>
                  <c:pt idx="14">
                    <c:v>1.1114382940108891</c:v>
                  </c:pt>
                  <c:pt idx="15">
                    <c:v>1.0252615245009074</c:v>
                  </c:pt>
                  <c:pt idx="16">
                    <c:v>0.96325440108892912</c:v>
                  </c:pt>
                  <c:pt idx="17">
                    <c:v>0.92049909255898354</c:v>
                  </c:pt>
                  <c:pt idx="18">
                    <c:v>1.0111972776769509</c:v>
                  </c:pt>
                  <c:pt idx="19">
                    <c:v>1.0023635208711434</c:v>
                  </c:pt>
                  <c:pt idx="20">
                    <c:v>1.050232894736842</c:v>
                  </c:pt>
                  <c:pt idx="21">
                    <c:v>1.034803176043557</c:v>
                  </c:pt>
                  <c:pt idx="22">
                    <c:v>1.0219273139745917</c:v>
                  </c:pt>
                  <c:pt idx="23">
                    <c:v>1.0597697368421053</c:v>
                  </c:pt>
                  <c:pt idx="24">
                    <c:v>1.0922229582577132</c:v>
                  </c:pt>
                  <c:pt idx="25">
                    <c:v>1.1766167876588021</c:v>
                  </c:pt>
                  <c:pt idx="26">
                    <c:v>1.1708462794918328</c:v>
                  </c:pt>
                  <c:pt idx="27">
                    <c:v>1.1272450998185117</c:v>
                  </c:pt>
                  <c:pt idx="28">
                    <c:v>1.1383676043557167</c:v>
                  </c:pt>
                  <c:pt idx="29">
                    <c:v>1.2580540834845735</c:v>
                  </c:pt>
                  <c:pt idx="30">
                    <c:v>1.2880416969147004</c:v>
                  </c:pt>
                  <c:pt idx="31">
                    <c:v>1.2950534029038112</c:v>
                  </c:pt>
                  <c:pt idx="32">
                    <c:v>1.3789579854809437</c:v>
                  </c:pt>
                  <c:pt idx="33">
                    <c:v>1.5837889292196006</c:v>
                  </c:pt>
                  <c:pt idx="34">
                    <c:v>1.565122459165154</c:v>
                  </c:pt>
                  <c:pt idx="35">
                    <c:v>1.3208498185117967</c:v>
                  </c:pt>
                  <c:pt idx="36">
                    <c:v>1.2461358439201451</c:v>
                  </c:pt>
                  <c:pt idx="37">
                    <c:v>1.1660320780399274</c:v>
                  </c:pt>
                  <c:pt idx="38">
                    <c:v>1.530783620689655</c:v>
                  </c:pt>
                  <c:pt idx="39">
                    <c:v>1.493428448275862</c:v>
                  </c:pt>
                  <c:pt idx="40">
                    <c:v>1.5540968239564428</c:v>
                  </c:pt>
                  <c:pt idx="41">
                    <c:v>1.3756882032667876</c:v>
                  </c:pt>
                  <c:pt idx="42">
                    <c:v>1.5092295825771322</c:v>
                  </c:pt>
                  <c:pt idx="43">
                    <c:v>1.4540257259528131</c:v>
                  </c:pt>
                  <c:pt idx="44">
                    <c:v>1.384588838475499</c:v>
                  </c:pt>
                  <c:pt idx="45">
                    <c:v>1.3603565789473684</c:v>
                  </c:pt>
                  <c:pt idx="46">
                    <c:v>1.5185669691470054</c:v>
                  </c:pt>
                  <c:pt idx="47">
                    <c:v>1.4891058983666061</c:v>
                  </c:pt>
                  <c:pt idx="48">
                    <c:v>1.3600004537205079</c:v>
                  </c:pt>
                  <c:pt idx="49">
                    <c:v>1.298862885662432</c:v>
                  </c:pt>
                  <c:pt idx="50">
                    <c:v>1.5812489564428311</c:v>
                  </c:pt>
                  <c:pt idx="51">
                    <c:v>1.516744736842105</c:v>
                  </c:pt>
                  <c:pt idx="52">
                    <c:v>1.4803609346642468</c:v>
                  </c:pt>
                  <c:pt idx="53">
                    <c:v>1.5863267695099819</c:v>
                  </c:pt>
                  <c:pt idx="54">
                    <c:v>1.5519699183303084</c:v>
                  </c:pt>
                  <c:pt idx="55">
                    <c:v>1.3796335299455535</c:v>
                  </c:pt>
                  <c:pt idx="56">
                    <c:v>1.3392464156079853</c:v>
                  </c:pt>
                  <c:pt idx="57">
                    <c:v>1.2412568965517239</c:v>
                  </c:pt>
                  <c:pt idx="58">
                    <c:v>1.2914224137931034</c:v>
                  </c:pt>
                  <c:pt idx="59">
                    <c:v>1.3348233212341198</c:v>
                  </c:pt>
                  <c:pt idx="60">
                    <c:v>1.144614337568058</c:v>
                  </c:pt>
                  <c:pt idx="61">
                    <c:v>1.2154440562613429</c:v>
                  </c:pt>
                  <c:pt idx="62">
                    <c:v>1.1806699637023592</c:v>
                  </c:pt>
                  <c:pt idx="63">
                    <c:v>1.2726045372050816</c:v>
                  </c:pt>
                  <c:pt idx="64">
                    <c:v>1.243292831215971</c:v>
                  </c:pt>
                  <c:pt idx="65">
                    <c:v>1.2496202359346642</c:v>
                  </c:pt>
                  <c:pt idx="66">
                    <c:v>1.2431227313974591</c:v>
                  </c:pt>
                  <c:pt idx="67">
                    <c:v>1.2520605716878401</c:v>
                  </c:pt>
                  <c:pt idx="68">
                    <c:v>1.182117332123412</c:v>
                  </c:pt>
                  <c:pt idx="69">
                    <c:v>1.235801179673321</c:v>
                  </c:pt>
                </c:numCache>
              </c:numRef>
            </c:minus>
            <c:spPr>
              <a:noFill/>
              <a:ln w="6350" cap="flat" cmpd="sng" algn="ctr">
                <a:solidFill>
                  <a:schemeClr val="accent2">
                    <a:alpha val="80000"/>
                  </a:schemeClr>
                </a:solidFill>
                <a:round/>
              </a:ln>
              <a:effectLst/>
            </c:spPr>
          </c:errBars>
          <c:xVal>
            <c:strRef>
              <c:f>'Milk Production'!$A$78:$A$147</c:f>
              <c:strCache>
                <c:ptCount val="70"/>
                <c:pt idx="0">
                  <c:v>POET CFP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</c:strCache>
            </c:strRef>
          </c:xVal>
          <c:yVal>
            <c:numRef>
              <c:f>'Milk Production'!$D$78:$D$147</c:f>
              <c:numCache>
                <c:formatCode>General</c:formatCode>
                <c:ptCount val="70"/>
                <c:pt idx="0">
                  <c:v>38.066758166969144</c:v>
                </c:pt>
                <c:pt idx="1">
                  <c:v>40.052655626134303</c:v>
                </c:pt>
                <c:pt idx="2">
                  <c:v>41.425876588021779</c:v>
                </c:pt>
                <c:pt idx="3">
                  <c:v>41.970889745916509</c:v>
                </c:pt>
                <c:pt idx="4">
                  <c:v>43.670007259528127</c:v>
                </c:pt>
                <c:pt idx="5">
                  <c:v>44.606841197822142</c:v>
                </c:pt>
                <c:pt idx="6">
                  <c:v>45.9583166969147</c:v>
                </c:pt>
                <c:pt idx="7">
                  <c:v>46.925258620689654</c:v>
                </c:pt>
                <c:pt idx="8">
                  <c:v>47.136728675136112</c:v>
                </c:pt>
                <c:pt idx="9">
                  <c:v>47.019845735027218</c:v>
                </c:pt>
                <c:pt idx="10">
                  <c:v>47.960644283121589</c:v>
                </c:pt>
                <c:pt idx="11">
                  <c:v>48.770299455535387</c:v>
                </c:pt>
                <c:pt idx="12">
                  <c:v>49.091365698729582</c:v>
                </c:pt>
                <c:pt idx="13">
                  <c:v>49.633443738656986</c:v>
                </c:pt>
                <c:pt idx="14">
                  <c:v>49.635471869328491</c:v>
                </c:pt>
                <c:pt idx="15">
                  <c:v>50.608280399274044</c:v>
                </c:pt>
                <c:pt idx="16">
                  <c:v>50.178135208711424</c:v>
                </c:pt>
                <c:pt idx="17">
                  <c:v>51.296061705989111</c:v>
                </c:pt>
                <c:pt idx="18">
                  <c:v>52.191225045372043</c:v>
                </c:pt>
                <c:pt idx="19">
                  <c:v>52.516914700544461</c:v>
                </c:pt>
                <c:pt idx="20">
                  <c:v>52.545272232304896</c:v>
                </c:pt>
                <c:pt idx="21">
                  <c:v>52.524364791288562</c:v>
                </c:pt>
                <c:pt idx="22">
                  <c:v>53.023357531760432</c:v>
                </c:pt>
                <c:pt idx="23">
                  <c:v>54.148584392014513</c:v>
                </c:pt>
                <c:pt idx="24">
                  <c:v>53.29667422867513</c:v>
                </c:pt>
                <c:pt idx="25">
                  <c:v>54.183697822141554</c:v>
                </c:pt>
                <c:pt idx="26">
                  <c:v>55.535884754990917</c:v>
                </c:pt>
                <c:pt idx="27">
                  <c:v>54.601070780399269</c:v>
                </c:pt>
                <c:pt idx="28">
                  <c:v>55.167481851179666</c:v>
                </c:pt>
                <c:pt idx="29">
                  <c:v>54.860045372050813</c:v>
                </c:pt>
                <c:pt idx="30">
                  <c:v>55.119364791288561</c:v>
                </c:pt>
                <c:pt idx="31">
                  <c:v>55.783189655172407</c:v>
                </c:pt>
                <c:pt idx="32">
                  <c:v>55.199169691470047</c:v>
                </c:pt>
                <c:pt idx="33">
                  <c:v>57.667295825771319</c:v>
                </c:pt>
                <c:pt idx="34">
                  <c:v>55.583225952813066</c:v>
                </c:pt>
                <c:pt idx="35">
                  <c:v>56.518284936479127</c:v>
                </c:pt>
                <c:pt idx="36">
                  <c:v>57.294051724137923</c:v>
                </c:pt>
                <c:pt idx="37">
                  <c:v>56.908784029038102</c:v>
                </c:pt>
                <c:pt idx="38">
                  <c:v>57.874264972776764</c:v>
                </c:pt>
                <c:pt idx="39">
                  <c:v>57.91051724137931</c:v>
                </c:pt>
                <c:pt idx="40">
                  <c:v>58.478602540834842</c:v>
                </c:pt>
                <c:pt idx="41">
                  <c:v>59.415893829401085</c:v>
                </c:pt>
                <c:pt idx="42">
                  <c:v>59.267241379310342</c:v>
                </c:pt>
                <c:pt idx="43">
                  <c:v>60.058266787658788</c:v>
                </c:pt>
                <c:pt idx="44">
                  <c:v>58.328756805807615</c:v>
                </c:pt>
                <c:pt idx="45">
                  <c:v>57.568253176043555</c:v>
                </c:pt>
                <c:pt idx="46">
                  <c:v>57.408666061705986</c:v>
                </c:pt>
                <c:pt idx="47">
                  <c:v>57.79810344827586</c:v>
                </c:pt>
                <c:pt idx="48">
                  <c:v>57.701760435571678</c:v>
                </c:pt>
                <c:pt idx="49">
                  <c:v>56.85645644283121</c:v>
                </c:pt>
                <c:pt idx="50">
                  <c:v>57.276601633393824</c:v>
                </c:pt>
                <c:pt idx="51">
                  <c:v>58.063688747731391</c:v>
                </c:pt>
                <c:pt idx="52">
                  <c:v>58.378067150635196</c:v>
                </c:pt>
                <c:pt idx="53">
                  <c:v>60.434260435571687</c:v>
                </c:pt>
                <c:pt idx="54">
                  <c:v>60.197967332123412</c:v>
                </c:pt>
                <c:pt idx="55">
                  <c:v>58.679868421052632</c:v>
                </c:pt>
                <c:pt idx="56">
                  <c:v>59.612958257713238</c:v>
                </c:pt>
                <c:pt idx="57">
                  <c:v>58.696442831215968</c:v>
                </c:pt>
                <c:pt idx="58">
                  <c:v>58.567123411978216</c:v>
                </c:pt>
                <c:pt idx="59">
                  <c:v>59.565013611615242</c:v>
                </c:pt>
                <c:pt idx="60">
                  <c:v>57.826284029038106</c:v>
                </c:pt>
                <c:pt idx="61">
                  <c:v>57.085930127041742</c:v>
                </c:pt>
                <c:pt idx="62">
                  <c:v>56.939950090744098</c:v>
                </c:pt>
                <c:pt idx="63">
                  <c:v>57.833089836660612</c:v>
                </c:pt>
                <c:pt idx="64">
                  <c:v>58.065145190562603</c:v>
                </c:pt>
                <c:pt idx="65">
                  <c:v>57.18752268602541</c:v>
                </c:pt>
                <c:pt idx="66">
                  <c:v>57.189201451905625</c:v>
                </c:pt>
                <c:pt idx="67">
                  <c:v>58.105322141560798</c:v>
                </c:pt>
                <c:pt idx="68">
                  <c:v>57.335476406533573</c:v>
                </c:pt>
                <c:pt idx="69">
                  <c:v>56.706678765880213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7A9-46AC-9CF0-DD887E088F27}"/>
            </c:ext>
          </c:extLst>
        </c:ser>
        <c:ser>
          <c:idx val="0"/>
          <c:order val="1"/>
          <c:tx>
            <c:strRef>
              <c:f>'Milk Production'!$A$3</c:f>
              <c:strCache>
                <c:ptCount val="1"/>
                <c:pt idx="0">
                  <c:v>AminoPlus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'Milk Production'!$F$3:$F$72</c:f>
                <c:numCache>
                  <c:formatCode>General</c:formatCode>
                  <c:ptCount val="70"/>
                  <c:pt idx="0">
                    <c:v>1.4598601633393828</c:v>
                  </c:pt>
                  <c:pt idx="1">
                    <c:v>1.3654226406533574</c:v>
                  </c:pt>
                  <c:pt idx="2">
                    <c:v>1.2272129310344826</c:v>
                  </c:pt>
                  <c:pt idx="3">
                    <c:v>1.1654214609800362</c:v>
                  </c:pt>
                  <c:pt idx="4">
                    <c:v>1.2810984119782212</c:v>
                  </c:pt>
                  <c:pt idx="5">
                    <c:v>1.1287792196007258</c:v>
                  </c:pt>
                  <c:pt idx="6">
                    <c:v>1.1735551270417421</c:v>
                  </c:pt>
                  <c:pt idx="7">
                    <c:v>1.1833810344827584</c:v>
                  </c:pt>
                  <c:pt idx="8">
                    <c:v>1.2173676497277677</c:v>
                  </c:pt>
                  <c:pt idx="9">
                    <c:v>1.2547943284936478</c:v>
                  </c:pt>
                  <c:pt idx="10">
                    <c:v>1.2570334392014519</c:v>
                  </c:pt>
                  <c:pt idx="11">
                    <c:v>1.2858448729582577</c:v>
                  </c:pt>
                  <c:pt idx="12">
                    <c:v>1.2111633847549907</c:v>
                  </c:pt>
                  <c:pt idx="13">
                    <c:v>1.254075680580762</c:v>
                  </c:pt>
                  <c:pt idx="14">
                    <c:v>1.4491286297640653</c:v>
                  </c:pt>
                  <c:pt idx="15">
                    <c:v>1.1893427858439201</c:v>
                  </c:pt>
                  <c:pt idx="16">
                    <c:v>1.3043298548094373</c:v>
                  </c:pt>
                  <c:pt idx="17">
                    <c:v>1.2747268602540833</c:v>
                  </c:pt>
                  <c:pt idx="18">
                    <c:v>1.4355135208711431</c:v>
                  </c:pt>
                  <c:pt idx="19">
                    <c:v>1.2883906533575316</c:v>
                  </c:pt>
                  <c:pt idx="20">
                    <c:v>1.3257307168784029</c:v>
                  </c:pt>
                  <c:pt idx="21">
                    <c:v>1.1380341651542649</c:v>
                  </c:pt>
                  <c:pt idx="22">
                    <c:v>1.4537114337568058</c:v>
                  </c:pt>
                  <c:pt idx="23">
                    <c:v>1.2501271778584391</c:v>
                  </c:pt>
                  <c:pt idx="24">
                    <c:v>1.405396052631579</c:v>
                  </c:pt>
                  <c:pt idx="25">
                    <c:v>1.2858555807622505</c:v>
                  </c:pt>
                  <c:pt idx="26">
                    <c:v>1.3689679673321233</c:v>
                  </c:pt>
                  <c:pt idx="27">
                    <c:v>1.2646642014519056</c:v>
                  </c:pt>
                  <c:pt idx="28">
                    <c:v>1.2164000907441015</c:v>
                  </c:pt>
                  <c:pt idx="29">
                    <c:v>1.5063570326678766</c:v>
                  </c:pt>
                  <c:pt idx="30">
                    <c:v>1.386909346642468</c:v>
                  </c:pt>
                  <c:pt idx="31">
                    <c:v>1.4377162431941921</c:v>
                  </c:pt>
                  <c:pt idx="32">
                    <c:v>1.6783936932849364</c:v>
                  </c:pt>
                  <c:pt idx="33">
                    <c:v>1.5333426497277676</c:v>
                  </c:pt>
                  <c:pt idx="34">
                    <c:v>1.5526964156079852</c:v>
                  </c:pt>
                  <c:pt idx="35">
                    <c:v>1.4586551270417423</c:v>
                  </c:pt>
                  <c:pt idx="36">
                    <c:v>1.3929879764065336</c:v>
                  </c:pt>
                  <c:pt idx="37">
                    <c:v>1.4858357985480941</c:v>
                  </c:pt>
                  <c:pt idx="38">
                    <c:v>1.5044578039927403</c:v>
                  </c:pt>
                  <c:pt idx="39">
                    <c:v>1.49377055353902</c:v>
                  </c:pt>
                  <c:pt idx="40">
                    <c:v>1.8938180127041742</c:v>
                  </c:pt>
                  <c:pt idx="41">
                    <c:v>1.9424957350272232</c:v>
                  </c:pt>
                  <c:pt idx="42">
                    <c:v>1.6595784936479128</c:v>
                  </c:pt>
                  <c:pt idx="43">
                    <c:v>1.6778015880217785</c:v>
                  </c:pt>
                  <c:pt idx="44">
                    <c:v>1.5717682395644281</c:v>
                  </c:pt>
                  <c:pt idx="45">
                    <c:v>1.3728772232304898</c:v>
                  </c:pt>
                  <c:pt idx="46">
                    <c:v>1.4219079401088928</c:v>
                  </c:pt>
                  <c:pt idx="47">
                    <c:v>1.6147032214156078</c:v>
                  </c:pt>
                  <c:pt idx="48">
                    <c:v>1.5927516333938292</c:v>
                  </c:pt>
                  <c:pt idx="49">
                    <c:v>1.5171446914700544</c:v>
                  </c:pt>
                  <c:pt idx="50">
                    <c:v>1.7173302631578946</c:v>
                  </c:pt>
                  <c:pt idx="51">
                    <c:v>1.7717311705989109</c:v>
                  </c:pt>
                  <c:pt idx="52">
                    <c:v>1.765908620689655</c:v>
                  </c:pt>
                  <c:pt idx="53">
                    <c:v>1.661625453720508</c:v>
                  </c:pt>
                  <c:pt idx="54">
                    <c:v>1.8689552177858435</c:v>
                  </c:pt>
                  <c:pt idx="55">
                    <c:v>1.6453018148820326</c:v>
                  </c:pt>
                  <c:pt idx="56">
                    <c:v>1.7018634754990924</c:v>
                  </c:pt>
                  <c:pt idx="57">
                    <c:v>1.4920338021778583</c:v>
                  </c:pt>
                  <c:pt idx="58">
                    <c:v>1.6016106170598909</c:v>
                  </c:pt>
                  <c:pt idx="59">
                    <c:v>1.6144367513611615</c:v>
                  </c:pt>
                  <c:pt idx="60">
                    <c:v>1.3930471869328491</c:v>
                  </c:pt>
                  <c:pt idx="61">
                    <c:v>1.4490967785843918</c:v>
                  </c:pt>
                  <c:pt idx="62">
                    <c:v>1.491650952813067</c:v>
                  </c:pt>
                  <c:pt idx="63">
                    <c:v>1.567034119782214</c:v>
                  </c:pt>
                  <c:pt idx="64">
                    <c:v>1.5542691016333936</c:v>
                  </c:pt>
                  <c:pt idx="65">
                    <c:v>1.6172299909255896</c:v>
                  </c:pt>
                  <c:pt idx="66">
                    <c:v>1.5437119328493647</c:v>
                  </c:pt>
                  <c:pt idx="67">
                    <c:v>1.5794787658802176</c:v>
                  </c:pt>
                  <c:pt idx="68">
                    <c:v>1.3989637023593464</c:v>
                  </c:pt>
                  <c:pt idx="69">
                    <c:v>1.4676608892921958</c:v>
                  </c:pt>
                </c:numCache>
              </c:numRef>
            </c:plus>
            <c:minus>
              <c:numRef>
                <c:f>'Milk Production'!$F$3:$F$72</c:f>
                <c:numCache>
                  <c:formatCode>General</c:formatCode>
                  <c:ptCount val="70"/>
                  <c:pt idx="0">
                    <c:v>1.4598601633393828</c:v>
                  </c:pt>
                  <c:pt idx="1">
                    <c:v>1.3654226406533574</c:v>
                  </c:pt>
                  <c:pt idx="2">
                    <c:v>1.2272129310344826</c:v>
                  </c:pt>
                  <c:pt idx="3">
                    <c:v>1.1654214609800362</c:v>
                  </c:pt>
                  <c:pt idx="4">
                    <c:v>1.2810984119782212</c:v>
                  </c:pt>
                  <c:pt idx="5">
                    <c:v>1.1287792196007258</c:v>
                  </c:pt>
                  <c:pt idx="6">
                    <c:v>1.1735551270417421</c:v>
                  </c:pt>
                  <c:pt idx="7">
                    <c:v>1.1833810344827584</c:v>
                  </c:pt>
                  <c:pt idx="8">
                    <c:v>1.2173676497277677</c:v>
                  </c:pt>
                  <c:pt idx="9">
                    <c:v>1.2547943284936478</c:v>
                  </c:pt>
                  <c:pt idx="10">
                    <c:v>1.2570334392014519</c:v>
                  </c:pt>
                  <c:pt idx="11">
                    <c:v>1.2858448729582577</c:v>
                  </c:pt>
                  <c:pt idx="12">
                    <c:v>1.2111633847549907</c:v>
                  </c:pt>
                  <c:pt idx="13">
                    <c:v>1.254075680580762</c:v>
                  </c:pt>
                  <c:pt idx="14">
                    <c:v>1.4491286297640653</c:v>
                  </c:pt>
                  <c:pt idx="15">
                    <c:v>1.1893427858439201</c:v>
                  </c:pt>
                  <c:pt idx="16">
                    <c:v>1.3043298548094373</c:v>
                  </c:pt>
                  <c:pt idx="17">
                    <c:v>1.2747268602540833</c:v>
                  </c:pt>
                  <c:pt idx="18">
                    <c:v>1.4355135208711431</c:v>
                  </c:pt>
                  <c:pt idx="19">
                    <c:v>1.2883906533575316</c:v>
                  </c:pt>
                  <c:pt idx="20">
                    <c:v>1.3257307168784029</c:v>
                  </c:pt>
                  <c:pt idx="21">
                    <c:v>1.1380341651542649</c:v>
                  </c:pt>
                  <c:pt idx="22">
                    <c:v>1.4537114337568058</c:v>
                  </c:pt>
                  <c:pt idx="23">
                    <c:v>1.2501271778584391</c:v>
                  </c:pt>
                  <c:pt idx="24">
                    <c:v>1.405396052631579</c:v>
                  </c:pt>
                  <c:pt idx="25">
                    <c:v>1.2858555807622505</c:v>
                  </c:pt>
                  <c:pt idx="26">
                    <c:v>1.3689679673321233</c:v>
                  </c:pt>
                  <c:pt idx="27">
                    <c:v>1.2646642014519056</c:v>
                  </c:pt>
                  <c:pt idx="28">
                    <c:v>1.2164000907441015</c:v>
                  </c:pt>
                  <c:pt idx="29">
                    <c:v>1.5063570326678766</c:v>
                  </c:pt>
                  <c:pt idx="30">
                    <c:v>1.386909346642468</c:v>
                  </c:pt>
                  <c:pt idx="31">
                    <c:v>1.4377162431941921</c:v>
                  </c:pt>
                  <c:pt idx="32">
                    <c:v>1.6783936932849364</c:v>
                  </c:pt>
                  <c:pt idx="33">
                    <c:v>1.5333426497277676</c:v>
                  </c:pt>
                  <c:pt idx="34">
                    <c:v>1.5526964156079852</c:v>
                  </c:pt>
                  <c:pt idx="35">
                    <c:v>1.4586551270417423</c:v>
                  </c:pt>
                  <c:pt idx="36">
                    <c:v>1.3929879764065336</c:v>
                  </c:pt>
                  <c:pt idx="37">
                    <c:v>1.4858357985480941</c:v>
                  </c:pt>
                  <c:pt idx="38">
                    <c:v>1.5044578039927403</c:v>
                  </c:pt>
                  <c:pt idx="39">
                    <c:v>1.49377055353902</c:v>
                  </c:pt>
                  <c:pt idx="40">
                    <c:v>1.8938180127041742</c:v>
                  </c:pt>
                  <c:pt idx="41">
                    <c:v>1.9424957350272232</c:v>
                  </c:pt>
                  <c:pt idx="42">
                    <c:v>1.6595784936479128</c:v>
                  </c:pt>
                  <c:pt idx="43">
                    <c:v>1.6778015880217785</c:v>
                  </c:pt>
                  <c:pt idx="44">
                    <c:v>1.5717682395644281</c:v>
                  </c:pt>
                  <c:pt idx="45">
                    <c:v>1.3728772232304898</c:v>
                  </c:pt>
                  <c:pt idx="46">
                    <c:v>1.4219079401088928</c:v>
                  </c:pt>
                  <c:pt idx="47">
                    <c:v>1.6147032214156078</c:v>
                  </c:pt>
                  <c:pt idx="48">
                    <c:v>1.5927516333938292</c:v>
                  </c:pt>
                  <c:pt idx="49">
                    <c:v>1.5171446914700544</c:v>
                  </c:pt>
                  <c:pt idx="50">
                    <c:v>1.7173302631578946</c:v>
                  </c:pt>
                  <c:pt idx="51">
                    <c:v>1.7717311705989109</c:v>
                  </c:pt>
                  <c:pt idx="52">
                    <c:v>1.765908620689655</c:v>
                  </c:pt>
                  <c:pt idx="53">
                    <c:v>1.661625453720508</c:v>
                  </c:pt>
                  <c:pt idx="54">
                    <c:v>1.8689552177858435</c:v>
                  </c:pt>
                  <c:pt idx="55">
                    <c:v>1.6453018148820326</c:v>
                  </c:pt>
                  <c:pt idx="56">
                    <c:v>1.7018634754990924</c:v>
                  </c:pt>
                  <c:pt idx="57">
                    <c:v>1.4920338021778583</c:v>
                  </c:pt>
                  <c:pt idx="58">
                    <c:v>1.6016106170598909</c:v>
                  </c:pt>
                  <c:pt idx="59">
                    <c:v>1.6144367513611615</c:v>
                  </c:pt>
                  <c:pt idx="60">
                    <c:v>1.3930471869328491</c:v>
                  </c:pt>
                  <c:pt idx="61">
                    <c:v>1.4490967785843918</c:v>
                  </c:pt>
                  <c:pt idx="62">
                    <c:v>1.491650952813067</c:v>
                  </c:pt>
                  <c:pt idx="63">
                    <c:v>1.567034119782214</c:v>
                  </c:pt>
                  <c:pt idx="64">
                    <c:v>1.5542691016333936</c:v>
                  </c:pt>
                  <c:pt idx="65">
                    <c:v>1.6172299909255896</c:v>
                  </c:pt>
                  <c:pt idx="66">
                    <c:v>1.5437119328493647</c:v>
                  </c:pt>
                  <c:pt idx="67">
                    <c:v>1.5794787658802176</c:v>
                  </c:pt>
                  <c:pt idx="68">
                    <c:v>1.3989637023593464</c:v>
                  </c:pt>
                  <c:pt idx="69">
                    <c:v>1.4676608892921958</c:v>
                  </c:pt>
                </c:numCache>
              </c:numRef>
            </c:minus>
            <c:spPr>
              <a:noFill/>
              <a:ln w="6350" cap="flat" cmpd="sng" algn="ctr">
                <a:solidFill>
                  <a:schemeClr val="accent1">
                    <a:alpha val="80000"/>
                  </a:schemeClr>
                </a:solidFill>
                <a:round/>
              </a:ln>
              <a:effectLst/>
            </c:spPr>
          </c:errBars>
          <c:xVal>
            <c:numRef>
              <c:f>'Milk Production'!$B$3:$B$72</c:f>
              <c:numCache>
                <c:formatCode>General</c:formatCode>
                <c:ptCount val="7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</c:numCache>
            </c:numRef>
          </c:xVal>
          <c:yVal>
            <c:numRef>
              <c:f>'Milk Production'!$E$3:$E$72</c:f>
              <c:numCache>
                <c:formatCode>General</c:formatCode>
                <c:ptCount val="70"/>
                <c:pt idx="0">
                  <c:v>37.107173774954624</c:v>
                </c:pt>
                <c:pt idx="1">
                  <c:v>38.831311705989108</c:v>
                </c:pt>
                <c:pt idx="2">
                  <c:v>39.573980490018144</c:v>
                </c:pt>
                <c:pt idx="3">
                  <c:v>41.667225499092552</c:v>
                </c:pt>
                <c:pt idx="4">
                  <c:v>43.363844373865696</c:v>
                </c:pt>
                <c:pt idx="5">
                  <c:v>44.676674682395642</c:v>
                </c:pt>
                <c:pt idx="6">
                  <c:v>45.353369328493642</c:v>
                </c:pt>
                <c:pt idx="7">
                  <c:v>46.283892921960067</c:v>
                </c:pt>
                <c:pt idx="8">
                  <c:v>47.143039927404715</c:v>
                </c:pt>
                <c:pt idx="9">
                  <c:v>46.987885662431943</c:v>
                </c:pt>
                <c:pt idx="10">
                  <c:v>46.892595281306711</c:v>
                </c:pt>
                <c:pt idx="11">
                  <c:v>47.604587114337562</c:v>
                </c:pt>
                <c:pt idx="12">
                  <c:v>47.032200544464601</c:v>
                </c:pt>
                <c:pt idx="13">
                  <c:v>47.671946460980031</c:v>
                </c:pt>
                <c:pt idx="14">
                  <c:v>47.978616152450087</c:v>
                </c:pt>
                <c:pt idx="15">
                  <c:v>50.123688747731393</c:v>
                </c:pt>
                <c:pt idx="16">
                  <c:v>50.2796279491833</c:v>
                </c:pt>
                <c:pt idx="17">
                  <c:v>50.799927404718694</c:v>
                </c:pt>
                <c:pt idx="18">
                  <c:v>51.139001814882029</c:v>
                </c:pt>
                <c:pt idx="19">
                  <c:v>50.744959165154263</c:v>
                </c:pt>
                <c:pt idx="20">
                  <c:v>51.062295825771322</c:v>
                </c:pt>
                <c:pt idx="21">
                  <c:v>50.957055353901993</c:v>
                </c:pt>
                <c:pt idx="22">
                  <c:v>51.731533575317599</c:v>
                </c:pt>
                <c:pt idx="23">
                  <c:v>52.142844827586202</c:v>
                </c:pt>
                <c:pt idx="24">
                  <c:v>52.835163339382937</c:v>
                </c:pt>
                <c:pt idx="25">
                  <c:v>53.325966424682392</c:v>
                </c:pt>
                <c:pt idx="26">
                  <c:v>53.991061705989111</c:v>
                </c:pt>
                <c:pt idx="27">
                  <c:v>53.2884891107078</c:v>
                </c:pt>
                <c:pt idx="28">
                  <c:v>52.891678765880215</c:v>
                </c:pt>
                <c:pt idx="29">
                  <c:v>53.39196914700544</c:v>
                </c:pt>
                <c:pt idx="30">
                  <c:v>53.274931941923775</c:v>
                </c:pt>
                <c:pt idx="31">
                  <c:v>53.815558076225038</c:v>
                </c:pt>
                <c:pt idx="32">
                  <c:v>55.411837568058075</c:v>
                </c:pt>
                <c:pt idx="33">
                  <c:v>55.681978221415605</c:v>
                </c:pt>
                <c:pt idx="34">
                  <c:v>54.184587114337567</c:v>
                </c:pt>
                <c:pt idx="35">
                  <c:v>55.146869328493644</c:v>
                </c:pt>
                <c:pt idx="36">
                  <c:v>55.565068058076221</c:v>
                </c:pt>
                <c:pt idx="37">
                  <c:v>54.628806715063511</c:v>
                </c:pt>
                <c:pt idx="38">
                  <c:v>55.336234119782212</c:v>
                </c:pt>
                <c:pt idx="39">
                  <c:v>54.993389292196007</c:v>
                </c:pt>
                <c:pt idx="40">
                  <c:v>57.77414246823956</c:v>
                </c:pt>
                <c:pt idx="41">
                  <c:v>57.071474591651537</c:v>
                </c:pt>
                <c:pt idx="42">
                  <c:v>56.37417422867513</c:v>
                </c:pt>
                <c:pt idx="43">
                  <c:v>56.009410163339375</c:v>
                </c:pt>
                <c:pt idx="44">
                  <c:v>56.797568058076216</c:v>
                </c:pt>
                <c:pt idx="45">
                  <c:v>55.329537205081664</c:v>
                </c:pt>
                <c:pt idx="46">
                  <c:v>56.060721415607979</c:v>
                </c:pt>
                <c:pt idx="47">
                  <c:v>56.334528130671501</c:v>
                </c:pt>
                <c:pt idx="48">
                  <c:v>56.111383847549902</c:v>
                </c:pt>
                <c:pt idx="49">
                  <c:v>54.770049909255896</c:v>
                </c:pt>
                <c:pt idx="50">
                  <c:v>56.205226860254079</c:v>
                </c:pt>
                <c:pt idx="51">
                  <c:v>56.564618874773132</c:v>
                </c:pt>
                <c:pt idx="52">
                  <c:v>57.415344827586203</c:v>
                </c:pt>
                <c:pt idx="53">
                  <c:v>57.429074410163331</c:v>
                </c:pt>
                <c:pt idx="54">
                  <c:v>59.013275862068959</c:v>
                </c:pt>
                <c:pt idx="55">
                  <c:v>56.311647005444641</c:v>
                </c:pt>
                <c:pt idx="56">
                  <c:v>56.94389745916515</c:v>
                </c:pt>
                <c:pt idx="57">
                  <c:v>55.572477313974588</c:v>
                </c:pt>
                <c:pt idx="58">
                  <c:v>56.184351179673314</c:v>
                </c:pt>
                <c:pt idx="59">
                  <c:v>56.296805807622498</c:v>
                </c:pt>
                <c:pt idx="60">
                  <c:v>54.520930127041737</c:v>
                </c:pt>
                <c:pt idx="61">
                  <c:v>53.976960072595276</c:v>
                </c:pt>
                <c:pt idx="62">
                  <c:v>55.153675136116149</c:v>
                </c:pt>
                <c:pt idx="63">
                  <c:v>54.663239564428302</c:v>
                </c:pt>
                <c:pt idx="64">
                  <c:v>54.673516333938288</c:v>
                </c:pt>
                <c:pt idx="65">
                  <c:v>54.217137023593459</c:v>
                </c:pt>
                <c:pt idx="66">
                  <c:v>55.268089836660607</c:v>
                </c:pt>
                <c:pt idx="67">
                  <c:v>55.210880217785842</c:v>
                </c:pt>
                <c:pt idx="68">
                  <c:v>54.153516333938285</c:v>
                </c:pt>
                <c:pt idx="69">
                  <c:v>52.690267695099813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7A9-46AC-9CF0-DD887E088F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1002928"/>
        <c:axId val="381008752"/>
      </c:scatterChart>
      <c:valAx>
        <c:axId val="381002928"/>
        <c:scaling>
          <c:orientation val="minMax"/>
          <c:max val="7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000">
                    <a:latin typeface="Arial" panose="020B0604020202020204" pitchFamily="34" charset="0"/>
                    <a:cs typeface="Arial" panose="020B0604020202020204" pitchFamily="34" charset="0"/>
                  </a:rPr>
                  <a:t>Days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008752"/>
        <c:crosses val="autoZero"/>
        <c:crossBetween val="midCat"/>
        <c:majorUnit val="7"/>
        <c:minorUnit val="7"/>
      </c:valAx>
      <c:valAx>
        <c:axId val="381008752"/>
        <c:scaling>
          <c:orientation val="minMax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000">
                    <a:latin typeface="Arial" panose="020B0604020202020204" pitchFamily="34" charset="0"/>
                    <a:cs typeface="Arial" panose="020B0604020202020204" pitchFamily="34" charset="0"/>
                  </a:rPr>
                  <a:t>Milk Production (lb/hd/day)</a:t>
                </a:r>
              </a:p>
            </c:rich>
          </c:tx>
          <c:layout>
            <c:manualLayout>
              <c:xMode val="edge"/>
              <c:yMode val="edge"/>
              <c:x val="2.2975747738389604E-2"/>
              <c:y val="0.323710848643919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0029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2518795123503734"/>
          <c:y val="0.5736944444444444"/>
          <c:w val="0.2497177445941913"/>
          <c:h val="0.18525481189851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Aflatoxin -</a:t>
            </a:r>
            <a:r>
              <a:rPr lang="en-US" sz="1800" b="1" baseline="0" dirty="0"/>
              <a:t> Region and Year</a:t>
            </a:r>
          </a:p>
          <a:p>
            <a:pPr>
              <a:defRPr sz="2000" b="1"/>
            </a:pPr>
            <a:r>
              <a:rPr lang="zh-CN" altLang="en-US" sz="2000" b="1" baseline="0" dirty="0"/>
              <a:t>黄曲霉毒素</a:t>
            </a:r>
            <a:r>
              <a:rPr lang="en-US" altLang="zh-CN" sz="2000" b="1" baseline="0" dirty="0"/>
              <a:t>-</a:t>
            </a:r>
            <a:r>
              <a:rPr lang="zh-CN" altLang="en-US" sz="2000" b="1" baseline="0" dirty="0"/>
              <a:t>地区与年份</a:t>
            </a:r>
            <a:endParaRPr lang="en-US" sz="2000" b="1" dirty="0"/>
          </a:p>
        </c:rich>
      </c:tx>
      <c:layout>
        <c:manualLayout>
          <c:xMode val="edge"/>
          <c:yMode val="edge"/>
          <c:x val="0.31258129882435332"/>
          <c:y val="4.12725672114549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859241674433931E-2"/>
          <c:y val="0.12821685899514482"/>
          <c:w val="0.9081558877599889"/>
          <c:h val="0.77968031995447384"/>
        </c:manualLayout>
      </c:layout>
      <c:lineChart>
        <c:grouping val="standard"/>
        <c:varyColors val="0"/>
        <c:ser>
          <c:idx val="0"/>
          <c:order val="0"/>
          <c:tx>
            <c:v>East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Sheet2!$D$2:$D$145</c:f>
                <c:numCache>
                  <c:formatCode>General</c:formatCode>
                  <c:ptCount val="144"/>
                  <c:pt idx="0">
                    <c:v>4.4260341971999999</c:v>
                  </c:pt>
                  <c:pt idx="1">
                    <c:v>4.6130138403999998</c:v>
                  </c:pt>
                  <c:pt idx="2">
                    <c:v>4.7728397627000003</c:v>
                  </c:pt>
                  <c:pt idx="3">
                    <c:v>4.0636602011000003</c:v>
                  </c:pt>
                  <c:pt idx="4">
                    <c:v>4.8421635185999996</c:v>
                  </c:pt>
                  <c:pt idx="5">
                    <c:v>5.5131485414999997</c:v>
                  </c:pt>
                  <c:pt idx="6">
                    <c:v>2.7547188678999999</c:v>
                  </c:pt>
                  <c:pt idx="7">
                    <c:v>7.3371393337999997</c:v>
                  </c:pt>
                  <c:pt idx="8">
                    <c:v>2.6044741351999998</c:v>
                  </c:pt>
                  <c:pt idx="9">
                    <c:v>1.2540600750999999</c:v>
                  </c:pt>
                  <c:pt idx="10">
                    <c:v>0.4082482905</c:v>
                  </c:pt>
                  <c:pt idx="11">
                    <c:v>0</c:v>
                  </c:pt>
                  <c:pt idx="12">
                    <c:v>0</c:v>
                  </c:pt>
                  <c:pt idx="13">
                    <c:v>0</c:v>
                  </c:pt>
                  <c:pt idx="14">
                    <c:v>0.24596748290000001</c:v>
                  </c:pt>
                  <c:pt idx="15">
                    <c:v>0</c:v>
                  </c:pt>
                  <c:pt idx="16">
                    <c:v>0</c:v>
                  </c:pt>
                  <c:pt idx="17">
                    <c:v>0</c:v>
                  </c:pt>
                  <c:pt idx="18">
                    <c:v>0</c:v>
                  </c:pt>
                  <c:pt idx="19">
                    <c:v>0</c:v>
                  </c:pt>
                  <c:pt idx="20">
                    <c:v>0.3752776612</c:v>
                  </c:pt>
                  <c:pt idx="21">
                    <c:v>0</c:v>
                  </c:pt>
                  <c:pt idx="22">
                    <c:v>0.44271886490000001</c:v>
                  </c:pt>
                  <c:pt idx="23">
                    <c:v>0</c:v>
                  </c:pt>
                  <c:pt idx="24">
                    <c:v>0</c:v>
                  </c:pt>
                  <c:pt idx="25">
                    <c:v>0</c:v>
                  </c:pt>
                  <c:pt idx="26">
                    <c:v>0</c:v>
                  </c:pt>
                  <c:pt idx="27">
                    <c:v>0</c:v>
                  </c:pt>
                  <c:pt idx="28">
                    <c:v>0</c:v>
                  </c:pt>
                  <c:pt idx="29">
                    <c:v>0</c:v>
                  </c:pt>
                  <c:pt idx="30">
                    <c:v>0.48989796800000002</c:v>
                  </c:pt>
                  <c:pt idx="31">
                    <c:v>0</c:v>
                  </c:pt>
                  <c:pt idx="32">
                    <c:v>0</c:v>
                  </c:pt>
                  <c:pt idx="33">
                    <c:v>0</c:v>
                  </c:pt>
                  <c:pt idx="34">
                    <c:v>0</c:v>
                  </c:pt>
                  <c:pt idx="35">
                    <c:v>0.94491118249999995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0</c:v>
                  </c:pt>
                  <c:pt idx="45">
                    <c:v>1.8314591166</c:v>
                  </c:pt>
                  <c:pt idx="46">
                    <c:v>0</c:v>
                  </c:pt>
                  <c:pt idx="47">
                    <c:v>0</c:v>
                  </c:pt>
                  <c:pt idx="48">
                    <c:v>0</c:v>
                  </c:pt>
                  <c:pt idx="49">
                    <c:v>0.49135379689999997</c:v>
                  </c:pt>
                  <c:pt idx="50">
                    <c:v>0.86931826990000005</c:v>
                  </c:pt>
                  <c:pt idx="51">
                    <c:v>0.48241815850000003</c:v>
                  </c:pt>
                  <c:pt idx="52">
                    <c:v>0</c:v>
                  </c:pt>
                  <c:pt idx="53">
                    <c:v>0</c:v>
                  </c:pt>
                  <c:pt idx="54">
                    <c:v>0</c:v>
                  </c:pt>
                  <c:pt idx="55">
                    <c:v>0.48989796800000002</c:v>
                  </c:pt>
                  <c:pt idx="56">
                    <c:v>0.41576092930000003</c:v>
                  </c:pt>
                  <c:pt idx="57">
                    <c:v>0.62538878259999997</c:v>
                  </c:pt>
                  <c:pt idx="58">
                    <c:v>0</c:v>
                  </c:pt>
                  <c:pt idx="59">
                    <c:v>1.0206207262</c:v>
                  </c:pt>
                  <c:pt idx="60">
                    <c:v>0</c:v>
                  </c:pt>
                  <c:pt idx="61">
                    <c:v>0</c:v>
                  </c:pt>
                  <c:pt idx="62">
                    <c:v>0</c:v>
                  </c:pt>
                  <c:pt idx="63">
                    <c:v>0</c:v>
                  </c:pt>
                  <c:pt idx="64">
                    <c:v>0</c:v>
                  </c:pt>
                  <c:pt idx="65">
                    <c:v>0</c:v>
                  </c:pt>
                  <c:pt idx="66">
                    <c:v>0.72501105210000005</c:v>
                  </c:pt>
                  <c:pt idx="67">
                    <c:v>0</c:v>
                  </c:pt>
                  <c:pt idx="68">
                    <c:v>0.33333333329999998</c:v>
                  </c:pt>
                  <c:pt idx="69">
                    <c:v>0.54272040590000004</c:v>
                  </c:pt>
                  <c:pt idx="70">
                    <c:v>1.1180339886999999</c:v>
                  </c:pt>
                  <c:pt idx="71">
                    <c:v>0</c:v>
                  </c:pt>
                  <c:pt idx="72">
                    <c:v>0</c:v>
                  </c:pt>
                  <c:pt idx="73">
                    <c:v>0</c:v>
                  </c:pt>
                  <c:pt idx="74">
                    <c:v>0</c:v>
                  </c:pt>
                  <c:pt idx="75">
                    <c:v>0</c:v>
                  </c:pt>
                  <c:pt idx="76">
                    <c:v>2.1500000953999998</c:v>
                  </c:pt>
                  <c:pt idx="77">
                    <c:v>0</c:v>
                  </c:pt>
                  <c:pt idx="78">
                    <c:v>1.2267844198</c:v>
                  </c:pt>
                  <c:pt idx="79">
                    <c:v>0.73620649339999999</c:v>
                  </c:pt>
                  <c:pt idx="80">
                    <c:v>2.5575596848000002</c:v>
                  </c:pt>
                  <c:pt idx="81">
                    <c:v>0.66511725330000004</c:v>
                  </c:pt>
                  <c:pt idx="82">
                    <c:v>1.3788582570000001</c:v>
                  </c:pt>
                  <c:pt idx="83">
                    <c:v>0.47434164899999998</c:v>
                  </c:pt>
                  <c:pt idx="84">
                    <c:v>0</c:v>
                  </c:pt>
                  <c:pt idx="85">
                    <c:v>0</c:v>
                  </c:pt>
                  <c:pt idx="86">
                    <c:v>0.48989796800000002</c:v>
                  </c:pt>
                  <c:pt idx="87">
                    <c:v>0.35355339060000002</c:v>
                  </c:pt>
                  <c:pt idx="88">
                    <c:v>0.79498427039999997</c:v>
                  </c:pt>
                  <c:pt idx="89">
                    <c:v>1.2944203054000001</c:v>
                  </c:pt>
                  <c:pt idx="90">
                    <c:v>0.72197646150000006</c:v>
                  </c:pt>
                  <c:pt idx="91">
                    <c:v>0.91365306989999995</c:v>
                  </c:pt>
                  <c:pt idx="92">
                    <c:v>0.6872997394</c:v>
                  </c:pt>
                  <c:pt idx="93">
                    <c:v>2.3185026512000002</c:v>
                  </c:pt>
                  <c:pt idx="94">
                    <c:v>0.88212407479999999</c:v>
                  </c:pt>
                  <c:pt idx="95">
                    <c:v>0.62493955430000003</c:v>
                  </c:pt>
                  <c:pt idx="96">
                    <c:v>0.7495453017</c:v>
                  </c:pt>
                  <c:pt idx="97">
                    <c:v>0.82219216149999996</c:v>
                  </c:pt>
                  <c:pt idx="98">
                    <c:v>0.42426408560000001</c:v>
                  </c:pt>
                  <c:pt idx="99">
                    <c:v>0.88543772980000002</c:v>
                  </c:pt>
                  <c:pt idx="100">
                    <c:v>0</c:v>
                  </c:pt>
                  <c:pt idx="101">
                    <c:v>0.77781747619999997</c:v>
                  </c:pt>
                  <c:pt idx="102">
                    <c:v>0</c:v>
                  </c:pt>
                  <c:pt idx="103">
                    <c:v>0.38890873809999998</c:v>
                  </c:pt>
                  <c:pt idx="104">
                    <c:v>1.4212258751</c:v>
                  </c:pt>
                  <c:pt idx="105">
                    <c:v>1.3504602080999999</c:v>
                  </c:pt>
                  <c:pt idx="106">
                    <c:v>0.91434438790000006</c:v>
                  </c:pt>
                  <c:pt idx="107">
                    <c:v>0.6250714087</c:v>
                  </c:pt>
                  <c:pt idx="108">
                    <c:v>0.81240384830000001</c:v>
                  </c:pt>
                  <c:pt idx="109">
                    <c:v>0.56568541829999996</c:v>
                  </c:pt>
                  <c:pt idx="110">
                    <c:v>0.48795003650000002</c:v>
                  </c:pt>
                  <c:pt idx="111">
                    <c:v>0.5533448124</c:v>
                  </c:pt>
                  <c:pt idx="112">
                    <c:v>0.56694670950000003</c:v>
                  </c:pt>
                  <c:pt idx="113">
                    <c:v>0.57678293950000004</c:v>
                  </c:pt>
                  <c:pt idx="114">
                    <c:v>0.59221134610000004</c:v>
                  </c:pt>
                  <c:pt idx="115">
                    <c:v>0.54328436150000003</c:v>
                  </c:pt>
                  <c:pt idx="116">
                    <c:v>0.89131611690000001</c:v>
                  </c:pt>
                  <c:pt idx="117">
                    <c:v>0.63695706630000004</c:v>
                  </c:pt>
                  <c:pt idx="118">
                    <c:v>0.48294441420000001</c:v>
                  </c:pt>
                  <c:pt idx="119">
                    <c:v>0.35355339060000002</c:v>
                  </c:pt>
                  <c:pt idx="120">
                    <c:v>0.63245552449999998</c:v>
                  </c:pt>
                  <c:pt idx="121">
                    <c:v>0</c:v>
                  </c:pt>
                  <c:pt idx="122">
                    <c:v>0.4082482905</c:v>
                  </c:pt>
                  <c:pt idx="123">
                    <c:v>0</c:v>
                  </c:pt>
                  <c:pt idx="124">
                    <c:v>0.53033008589999997</c:v>
                  </c:pt>
                  <c:pt idx="125">
                    <c:v>0</c:v>
                  </c:pt>
                  <c:pt idx="126">
                    <c:v>0.44095855179999999</c:v>
                  </c:pt>
                  <c:pt idx="127">
                    <c:v>0.46291004990000001</c:v>
                  </c:pt>
                  <c:pt idx="128">
                    <c:v>0.31622776600000002</c:v>
                  </c:pt>
                  <c:pt idx="129">
                    <c:v>0.37749173070000003</c:v>
                  </c:pt>
                  <c:pt idx="130">
                    <c:v>0.63695705560000004</c:v>
                  </c:pt>
                  <c:pt idx="131">
                    <c:v>1.4138094849</c:v>
                  </c:pt>
                  <c:pt idx="132">
                    <c:v>1.3745151114</c:v>
                  </c:pt>
                  <c:pt idx="133">
                    <c:v>0.49001132619999999</c:v>
                  </c:pt>
                  <c:pt idx="134">
                    <c:v>0</c:v>
                  </c:pt>
                  <c:pt idx="135">
                    <c:v>0</c:v>
                  </c:pt>
                  <c:pt idx="136">
                    <c:v>0</c:v>
                  </c:pt>
                  <c:pt idx="137">
                    <c:v>0.54945861080000002</c:v>
                  </c:pt>
                  <c:pt idx="138">
                    <c:v>0.63211402930000005</c:v>
                  </c:pt>
                  <c:pt idx="139">
                    <c:v>0.58884112509999997</c:v>
                  </c:pt>
                  <c:pt idx="140">
                    <c:v>0.50153786300000003</c:v>
                  </c:pt>
                  <c:pt idx="141">
                    <c:v>1.0620517237</c:v>
                  </c:pt>
                  <c:pt idx="142">
                    <c:v>0.70264650920000005</c:v>
                  </c:pt>
                  <c:pt idx="143">
                    <c:v>0.67057189390000005</c:v>
                  </c:pt>
                </c:numCache>
              </c:numRef>
            </c:plus>
            <c:minus>
              <c:numRef>
                <c:f>Sheet2!$D$2:$D$145</c:f>
                <c:numCache>
                  <c:formatCode>General</c:formatCode>
                  <c:ptCount val="144"/>
                  <c:pt idx="0">
                    <c:v>4.4260341971999999</c:v>
                  </c:pt>
                  <c:pt idx="1">
                    <c:v>4.6130138403999998</c:v>
                  </c:pt>
                  <c:pt idx="2">
                    <c:v>4.7728397627000003</c:v>
                  </c:pt>
                  <c:pt idx="3">
                    <c:v>4.0636602011000003</c:v>
                  </c:pt>
                  <c:pt idx="4">
                    <c:v>4.8421635185999996</c:v>
                  </c:pt>
                  <c:pt idx="5">
                    <c:v>5.5131485414999997</c:v>
                  </c:pt>
                  <c:pt idx="6">
                    <c:v>2.7547188678999999</c:v>
                  </c:pt>
                  <c:pt idx="7">
                    <c:v>7.3371393337999997</c:v>
                  </c:pt>
                  <c:pt idx="8">
                    <c:v>2.6044741351999998</c:v>
                  </c:pt>
                  <c:pt idx="9">
                    <c:v>1.2540600750999999</c:v>
                  </c:pt>
                  <c:pt idx="10">
                    <c:v>0.4082482905</c:v>
                  </c:pt>
                  <c:pt idx="11">
                    <c:v>0</c:v>
                  </c:pt>
                  <c:pt idx="12">
                    <c:v>0</c:v>
                  </c:pt>
                  <c:pt idx="13">
                    <c:v>0</c:v>
                  </c:pt>
                  <c:pt idx="14">
                    <c:v>0.24596748290000001</c:v>
                  </c:pt>
                  <c:pt idx="15">
                    <c:v>0</c:v>
                  </c:pt>
                  <c:pt idx="16">
                    <c:v>0</c:v>
                  </c:pt>
                  <c:pt idx="17">
                    <c:v>0</c:v>
                  </c:pt>
                  <c:pt idx="18">
                    <c:v>0</c:v>
                  </c:pt>
                  <c:pt idx="19">
                    <c:v>0</c:v>
                  </c:pt>
                  <c:pt idx="20">
                    <c:v>0.3752776612</c:v>
                  </c:pt>
                  <c:pt idx="21">
                    <c:v>0</c:v>
                  </c:pt>
                  <c:pt idx="22">
                    <c:v>0.44271886490000001</c:v>
                  </c:pt>
                  <c:pt idx="23">
                    <c:v>0</c:v>
                  </c:pt>
                  <c:pt idx="24">
                    <c:v>0</c:v>
                  </c:pt>
                  <c:pt idx="25">
                    <c:v>0</c:v>
                  </c:pt>
                  <c:pt idx="26">
                    <c:v>0</c:v>
                  </c:pt>
                  <c:pt idx="27">
                    <c:v>0</c:v>
                  </c:pt>
                  <c:pt idx="28">
                    <c:v>0</c:v>
                  </c:pt>
                  <c:pt idx="29">
                    <c:v>0</c:v>
                  </c:pt>
                  <c:pt idx="30">
                    <c:v>0.48989796800000002</c:v>
                  </c:pt>
                  <c:pt idx="31">
                    <c:v>0</c:v>
                  </c:pt>
                  <c:pt idx="32">
                    <c:v>0</c:v>
                  </c:pt>
                  <c:pt idx="33">
                    <c:v>0</c:v>
                  </c:pt>
                  <c:pt idx="34">
                    <c:v>0</c:v>
                  </c:pt>
                  <c:pt idx="35">
                    <c:v>0.94491118249999995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0</c:v>
                  </c:pt>
                  <c:pt idx="45">
                    <c:v>1.8314591166</c:v>
                  </c:pt>
                  <c:pt idx="46">
                    <c:v>0</c:v>
                  </c:pt>
                  <c:pt idx="47">
                    <c:v>0</c:v>
                  </c:pt>
                  <c:pt idx="48">
                    <c:v>0</c:v>
                  </c:pt>
                  <c:pt idx="49">
                    <c:v>0.49135379689999997</c:v>
                  </c:pt>
                  <c:pt idx="50">
                    <c:v>0.86931826990000005</c:v>
                  </c:pt>
                  <c:pt idx="51">
                    <c:v>0.48241815850000003</c:v>
                  </c:pt>
                  <c:pt idx="52">
                    <c:v>0</c:v>
                  </c:pt>
                  <c:pt idx="53">
                    <c:v>0</c:v>
                  </c:pt>
                  <c:pt idx="54">
                    <c:v>0</c:v>
                  </c:pt>
                  <c:pt idx="55">
                    <c:v>0.48989796800000002</c:v>
                  </c:pt>
                  <c:pt idx="56">
                    <c:v>0.41576092930000003</c:v>
                  </c:pt>
                  <c:pt idx="57">
                    <c:v>0.62538878259999997</c:v>
                  </c:pt>
                  <c:pt idx="58">
                    <c:v>0</c:v>
                  </c:pt>
                  <c:pt idx="59">
                    <c:v>1.0206207262</c:v>
                  </c:pt>
                  <c:pt idx="60">
                    <c:v>0</c:v>
                  </c:pt>
                  <c:pt idx="61">
                    <c:v>0</c:v>
                  </c:pt>
                  <c:pt idx="62">
                    <c:v>0</c:v>
                  </c:pt>
                  <c:pt idx="63">
                    <c:v>0</c:v>
                  </c:pt>
                  <c:pt idx="64">
                    <c:v>0</c:v>
                  </c:pt>
                  <c:pt idx="65">
                    <c:v>0</c:v>
                  </c:pt>
                  <c:pt idx="66">
                    <c:v>0.72501105210000005</c:v>
                  </c:pt>
                  <c:pt idx="67">
                    <c:v>0</c:v>
                  </c:pt>
                  <c:pt idx="68">
                    <c:v>0.33333333329999998</c:v>
                  </c:pt>
                  <c:pt idx="69">
                    <c:v>0.54272040590000004</c:v>
                  </c:pt>
                  <c:pt idx="70">
                    <c:v>1.1180339886999999</c:v>
                  </c:pt>
                  <c:pt idx="71">
                    <c:v>0</c:v>
                  </c:pt>
                  <c:pt idx="72">
                    <c:v>0</c:v>
                  </c:pt>
                  <c:pt idx="73">
                    <c:v>0</c:v>
                  </c:pt>
                  <c:pt idx="74">
                    <c:v>0</c:v>
                  </c:pt>
                  <c:pt idx="75">
                    <c:v>0</c:v>
                  </c:pt>
                  <c:pt idx="76">
                    <c:v>2.1500000953999998</c:v>
                  </c:pt>
                  <c:pt idx="77">
                    <c:v>0</c:v>
                  </c:pt>
                  <c:pt idx="78">
                    <c:v>1.2267844198</c:v>
                  </c:pt>
                  <c:pt idx="79">
                    <c:v>0.73620649339999999</c:v>
                  </c:pt>
                  <c:pt idx="80">
                    <c:v>2.5575596848000002</c:v>
                  </c:pt>
                  <c:pt idx="81">
                    <c:v>0.66511725330000004</c:v>
                  </c:pt>
                  <c:pt idx="82">
                    <c:v>1.3788582570000001</c:v>
                  </c:pt>
                  <c:pt idx="83">
                    <c:v>0.47434164899999998</c:v>
                  </c:pt>
                  <c:pt idx="84">
                    <c:v>0</c:v>
                  </c:pt>
                  <c:pt idx="85">
                    <c:v>0</c:v>
                  </c:pt>
                  <c:pt idx="86">
                    <c:v>0.48989796800000002</c:v>
                  </c:pt>
                  <c:pt idx="87">
                    <c:v>0.35355339060000002</c:v>
                  </c:pt>
                  <c:pt idx="88">
                    <c:v>0.79498427039999997</c:v>
                  </c:pt>
                  <c:pt idx="89">
                    <c:v>1.2944203054000001</c:v>
                  </c:pt>
                  <c:pt idx="90">
                    <c:v>0.72197646150000006</c:v>
                  </c:pt>
                  <c:pt idx="91">
                    <c:v>0.91365306989999995</c:v>
                  </c:pt>
                  <c:pt idx="92">
                    <c:v>0.6872997394</c:v>
                  </c:pt>
                  <c:pt idx="93">
                    <c:v>2.3185026512000002</c:v>
                  </c:pt>
                  <c:pt idx="94">
                    <c:v>0.88212407479999999</c:v>
                  </c:pt>
                  <c:pt idx="95">
                    <c:v>0.62493955430000003</c:v>
                  </c:pt>
                  <c:pt idx="96">
                    <c:v>0.7495453017</c:v>
                  </c:pt>
                  <c:pt idx="97">
                    <c:v>0.82219216149999996</c:v>
                  </c:pt>
                  <c:pt idx="98">
                    <c:v>0.42426408560000001</c:v>
                  </c:pt>
                  <c:pt idx="99">
                    <c:v>0.88543772980000002</c:v>
                  </c:pt>
                  <c:pt idx="100">
                    <c:v>0</c:v>
                  </c:pt>
                  <c:pt idx="101">
                    <c:v>0.77781747619999997</c:v>
                  </c:pt>
                  <c:pt idx="102">
                    <c:v>0</c:v>
                  </c:pt>
                  <c:pt idx="103">
                    <c:v>0.38890873809999998</c:v>
                  </c:pt>
                  <c:pt idx="104">
                    <c:v>1.4212258751</c:v>
                  </c:pt>
                  <c:pt idx="105">
                    <c:v>1.3504602080999999</c:v>
                  </c:pt>
                  <c:pt idx="106">
                    <c:v>0.91434438790000006</c:v>
                  </c:pt>
                  <c:pt idx="107">
                    <c:v>0.6250714087</c:v>
                  </c:pt>
                  <c:pt idx="108">
                    <c:v>0.81240384830000001</c:v>
                  </c:pt>
                  <c:pt idx="109">
                    <c:v>0.56568541829999996</c:v>
                  </c:pt>
                  <c:pt idx="110">
                    <c:v>0.48795003650000002</c:v>
                  </c:pt>
                  <c:pt idx="111">
                    <c:v>0.5533448124</c:v>
                  </c:pt>
                  <c:pt idx="112">
                    <c:v>0.56694670950000003</c:v>
                  </c:pt>
                  <c:pt idx="113">
                    <c:v>0.57678293950000004</c:v>
                  </c:pt>
                  <c:pt idx="114">
                    <c:v>0.59221134610000004</c:v>
                  </c:pt>
                  <c:pt idx="115">
                    <c:v>0.54328436150000003</c:v>
                  </c:pt>
                  <c:pt idx="116">
                    <c:v>0.89131611690000001</c:v>
                  </c:pt>
                  <c:pt idx="117">
                    <c:v>0.63695706630000004</c:v>
                  </c:pt>
                  <c:pt idx="118">
                    <c:v>0.48294441420000001</c:v>
                  </c:pt>
                  <c:pt idx="119">
                    <c:v>0.35355339060000002</c:v>
                  </c:pt>
                  <c:pt idx="120">
                    <c:v>0.63245552449999998</c:v>
                  </c:pt>
                  <c:pt idx="121">
                    <c:v>0</c:v>
                  </c:pt>
                  <c:pt idx="122">
                    <c:v>0.4082482905</c:v>
                  </c:pt>
                  <c:pt idx="123">
                    <c:v>0</c:v>
                  </c:pt>
                  <c:pt idx="124">
                    <c:v>0.53033008589999997</c:v>
                  </c:pt>
                  <c:pt idx="125">
                    <c:v>0</c:v>
                  </c:pt>
                  <c:pt idx="126">
                    <c:v>0.44095855179999999</c:v>
                  </c:pt>
                  <c:pt idx="127">
                    <c:v>0.46291004990000001</c:v>
                  </c:pt>
                  <c:pt idx="128">
                    <c:v>0.31622776600000002</c:v>
                  </c:pt>
                  <c:pt idx="129">
                    <c:v>0.37749173070000003</c:v>
                  </c:pt>
                  <c:pt idx="130">
                    <c:v>0.63695705560000004</c:v>
                  </c:pt>
                  <c:pt idx="131">
                    <c:v>1.4138094849</c:v>
                  </c:pt>
                  <c:pt idx="132">
                    <c:v>1.3745151114</c:v>
                  </c:pt>
                  <c:pt idx="133">
                    <c:v>0.49001132619999999</c:v>
                  </c:pt>
                  <c:pt idx="134">
                    <c:v>0</c:v>
                  </c:pt>
                  <c:pt idx="135">
                    <c:v>0</c:v>
                  </c:pt>
                  <c:pt idx="136">
                    <c:v>0</c:v>
                  </c:pt>
                  <c:pt idx="137">
                    <c:v>0.54945861080000002</c:v>
                  </c:pt>
                  <c:pt idx="138">
                    <c:v>0.63211402930000005</c:v>
                  </c:pt>
                  <c:pt idx="139">
                    <c:v>0.58884112509999997</c:v>
                  </c:pt>
                  <c:pt idx="140">
                    <c:v>0.50153786300000003</c:v>
                  </c:pt>
                  <c:pt idx="141">
                    <c:v>1.0620517237</c:v>
                  </c:pt>
                  <c:pt idx="142">
                    <c:v>0.70264650920000005</c:v>
                  </c:pt>
                  <c:pt idx="143">
                    <c:v>0.67057189390000005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accent1"/>
                </a:solidFill>
                <a:round/>
              </a:ln>
              <a:effectLst/>
            </c:spPr>
          </c:errBars>
          <c:cat>
            <c:numRef>
              <c:f>Sheet2!$A$2:$A$145</c:f>
              <c:numCache>
                <c:formatCode>mmm\-yy</c:formatCode>
                <c:ptCount val="14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  <c:pt idx="24">
                  <c:v>42005</c:v>
                </c:pt>
                <c:pt idx="25">
                  <c:v>42036</c:v>
                </c:pt>
                <c:pt idx="26">
                  <c:v>42064</c:v>
                </c:pt>
                <c:pt idx="27">
                  <c:v>42095</c:v>
                </c:pt>
                <c:pt idx="28">
                  <c:v>42125</c:v>
                </c:pt>
                <c:pt idx="29">
                  <c:v>42156</c:v>
                </c:pt>
                <c:pt idx="30">
                  <c:v>42186</c:v>
                </c:pt>
                <c:pt idx="31">
                  <c:v>42217</c:v>
                </c:pt>
                <c:pt idx="32">
                  <c:v>42248</c:v>
                </c:pt>
                <c:pt idx="33">
                  <c:v>42278</c:v>
                </c:pt>
                <c:pt idx="34">
                  <c:v>42309</c:v>
                </c:pt>
                <c:pt idx="35">
                  <c:v>42339</c:v>
                </c:pt>
                <c:pt idx="36">
                  <c:v>42370</c:v>
                </c:pt>
                <c:pt idx="37">
                  <c:v>42401</c:v>
                </c:pt>
                <c:pt idx="38">
                  <c:v>42430</c:v>
                </c:pt>
                <c:pt idx="39">
                  <c:v>42461</c:v>
                </c:pt>
                <c:pt idx="40">
                  <c:v>42491</c:v>
                </c:pt>
                <c:pt idx="41">
                  <c:v>42522</c:v>
                </c:pt>
                <c:pt idx="42">
                  <c:v>42552</c:v>
                </c:pt>
                <c:pt idx="43">
                  <c:v>42583</c:v>
                </c:pt>
                <c:pt idx="44">
                  <c:v>42614</c:v>
                </c:pt>
                <c:pt idx="45">
                  <c:v>42644</c:v>
                </c:pt>
                <c:pt idx="46">
                  <c:v>42675</c:v>
                </c:pt>
                <c:pt idx="47">
                  <c:v>42705</c:v>
                </c:pt>
                <c:pt idx="48">
                  <c:v>42736</c:v>
                </c:pt>
                <c:pt idx="49">
                  <c:v>42767</c:v>
                </c:pt>
                <c:pt idx="50">
                  <c:v>42795</c:v>
                </c:pt>
                <c:pt idx="51">
                  <c:v>42826</c:v>
                </c:pt>
                <c:pt idx="52">
                  <c:v>42856</c:v>
                </c:pt>
                <c:pt idx="53">
                  <c:v>42887</c:v>
                </c:pt>
                <c:pt idx="54">
                  <c:v>42917</c:v>
                </c:pt>
                <c:pt idx="55">
                  <c:v>42948</c:v>
                </c:pt>
                <c:pt idx="56">
                  <c:v>42979</c:v>
                </c:pt>
                <c:pt idx="57">
                  <c:v>43009</c:v>
                </c:pt>
                <c:pt idx="58">
                  <c:v>43040</c:v>
                </c:pt>
                <c:pt idx="59">
                  <c:v>43070</c:v>
                </c:pt>
                <c:pt idx="60">
                  <c:v>43101</c:v>
                </c:pt>
                <c:pt idx="61">
                  <c:v>43132</c:v>
                </c:pt>
                <c:pt idx="62">
                  <c:v>43160</c:v>
                </c:pt>
                <c:pt idx="63">
                  <c:v>43191</c:v>
                </c:pt>
                <c:pt idx="64">
                  <c:v>43221</c:v>
                </c:pt>
                <c:pt idx="65">
                  <c:v>43252</c:v>
                </c:pt>
                <c:pt idx="66">
                  <c:v>43282</c:v>
                </c:pt>
                <c:pt idx="67">
                  <c:v>43313</c:v>
                </c:pt>
                <c:pt idx="68">
                  <c:v>43344</c:v>
                </c:pt>
                <c:pt idx="69">
                  <c:v>43374</c:v>
                </c:pt>
                <c:pt idx="70">
                  <c:v>43405</c:v>
                </c:pt>
                <c:pt idx="71">
                  <c:v>43435</c:v>
                </c:pt>
                <c:pt idx="72">
                  <c:v>43466</c:v>
                </c:pt>
                <c:pt idx="73">
                  <c:v>43497</c:v>
                </c:pt>
                <c:pt idx="74">
                  <c:v>43525</c:v>
                </c:pt>
                <c:pt idx="75">
                  <c:v>43556</c:v>
                </c:pt>
                <c:pt idx="76">
                  <c:v>43586</c:v>
                </c:pt>
                <c:pt idx="77">
                  <c:v>43617</c:v>
                </c:pt>
                <c:pt idx="78">
                  <c:v>43647</c:v>
                </c:pt>
                <c:pt idx="79">
                  <c:v>43678</c:v>
                </c:pt>
                <c:pt idx="80">
                  <c:v>43709</c:v>
                </c:pt>
                <c:pt idx="81">
                  <c:v>43739</c:v>
                </c:pt>
                <c:pt idx="82">
                  <c:v>43770</c:v>
                </c:pt>
                <c:pt idx="83">
                  <c:v>43800</c:v>
                </c:pt>
                <c:pt idx="84">
                  <c:v>43831</c:v>
                </c:pt>
                <c:pt idx="85">
                  <c:v>43862</c:v>
                </c:pt>
                <c:pt idx="86">
                  <c:v>43891</c:v>
                </c:pt>
                <c:pt idx="87">
                  <c:v>43922</c:v>
                </c:pt>
                <c:pt idx="88">
                  <c:v>43952</c:v>
                </c:pt>
                <c:pt idx="89">
                  <c:v>43983</c:v>
                </c:pt>
                <c:pt idx="90">
                  <c:v>44013</c:v>
                </c:pt>
                <c:pt idx="91">
                  <c:v>44044</c:v>
                </c:pt>
                <c:pt idx="92">
                  <c:v>44075</c:v>
                </c:pt>
                <c:pt idx="93">
                  <c:v>44105</c:v>
                </c:pt>
                <c:pt idx="94">
                  <c:v>44136</c:v>
                </c:pt>
                <c:pt idx="95">
                  <c:v>44166</c:v>
                </c:pt>
                <c:pt idx="96">
                  <c:v>44197</c:v>
                </c:pt>
                <c:pt idx="97">
                  <c:v>44228</c:v>
                </c:pt>
                <c:pt idx="98">
                  <c:v>44256</c:v>
                </c:pt>
                <c:pt idx="99">
                  <c:v>44287</c:v>
                </c:pt>
                <c:pt idx="100">
                  <c:v>44317</c:v>
                </c:pt>
                <c:pt idx="101">
                  <c:v>44348</c:v>
                </c:pt>
                <c:pt idx="102">
                  <c:v>44378</c:v>
                </c:pt>
                <c:pt idx="103">
                  <c:v>44409</c:v>
                </c:pt>
                <c:pt idx="104">
                  <c:v>44440</c:v>
                </c:pt>
                <c:pt idx="105">
                  <c:v>44470</c:v>
                </c:pt>
                <c:pt idx="106">
                  <c:v>44501</c:v>
                </c:pt>
                <c:pt idx="107">
                  <c:v>44531</c:v>
                </c:pt>
                <c:pt idx="108">
                  <c:v>44562</c:v>
                </c:pt>
                <c:pt idx="109">
                  <c:v>44593</c:v>
                </c:pt>
                <c:pt idx="110">
                  <c:v>44621</c:v>
                </c:pt>
                <c:pt idx="111">
                  <c:v>44652</c:v>
                </c:pt>
                <c:pt idx="112">
                  <c:v>44682</c:v>
                </c:pt>
                <c:pt idx="113">
                  <c:v>44713</c:v>
                </c:pt>
                <c:pt idx="114">
                  <c:v>44743</c:v>
                </c:pt>
                <c:pt idx="115">
                  <c:v>44774</c:v>
                </c:pt>
                <c:pt idx="116">
                  <c:v>44805</c:v>
                </c:pt>
                <c:pt idx="117">
                  <c:v>44835</c:v>
                </c:pt>
                <c:pt idx="118">
                  <c:v>44866</c:v>
                </c:pt>
                <c:pt idx="119">
                  <c:v>44896</c:v>
                </c:pt>
                <c:pt idx="120">
                  <c:v>44927</c:v>
                </c:pt>
                <c:pt idx="121">
                  <c:v>44958</c:v>
                </c:pt>
                <c:pt idx="122">
                  <c:v>44986</c:v>
                </c:pt>
                <c:pt idx="123">
                  <c:v>45017</c:v>
                </c:pt>
                <c:pt idx="124">
                  <c:v>45047</c:v>
                </c:pt>
                <c:pt idx="125">
                  <c:v>45078</c:v>
                </c:pt>
                <c:pt idx="126">
                  <c:v>45108</c:v>
                </c:pt>
                <c:pt idx="127">
                  <c:v>45139</c:v>
                </c:pt>
                <c:pt idx="128">
                  <c:v>45170</c:v>
                </c:pt>
                <c:pt idx="129">
                  <c:v>45200</c:v>
                </c:pt>
                <c:pt idx="130">
                  <c:v>45231</c:v>
                </c:pt>
                <c:pt idx="131">
                  <c:v>45261</c:v>
                </c:pt>
                <c:pt idx="132">
                  <c:v>45292</c:v>
                </c:pt>
                <c:pt idx="133">
                  <c:v>45323</c:v>
                </c:pt>
                <c:pt idx="134">
                  <c:v>45352</c:v>
                </c:pt>
                <c:pt idx="135">
                  <c:v>45383</c:v>
                </c:pt>
                <c:pt idx="136">
                  <c:v>45413</c:v>
                </c:pt>
                <c:pt idx="137">
                  <c:v>45444</c:v>
                </c:pt>
                <c:pt idx="138">
                  <c:v>45474</c:v>
                </c:pt>
                <c:pt idx="139">
                  <c:v>45505</c:v>
                </c:pt>
                <c:pt idx="140">
                  <c:v>45536</c:v>
                </c:pt>
                <c:pt idx="141">
                  <c:v>45566</c:v>
                </c:pt>
                <c:pt idx="142">
                  <c:v>45597</c:v>
                </c:pt>
                <c:pt idx="143">
                  <c:v>45627</c:v>
                </c:pt>
              </c:numCache>
            </c:numRef>
          </c:cat>
          <c:val>
            <c:numRef>
              <c:f>Sheet2!$C$2:$C$145</c:f>
              <c:numCache>
                <c:formatCode>General</c:formatCode>
                <c:ptCount val="144"/>
                <c:pt idx="0">
                  <c:v>10.202127695</c:v>
                </c:pt>
                <c:pt idx="1">
                  <c:v>4.6100000559999996</c:v>
                </c:pt>
                <c:pt idx="2">
                  <c:v>4.5999999841000001</c:v>
                </c:pt>
                <c:pt idx="3">
                  <c:v>4.7000000660000003</c:v>
                </c:pt>
                <c:pt idx="4">
                  <c:v>5.5363637750999999</c:v>
                </c:pt>
                <c:pt idx="5">
                  <c:v>5.1363637013999996</c:v>
                </c:pt>
                <c:pt idx="6">
                  <c:v>5.2952380862000004</c:v>
                </c:pt>
                <c:pt idx="7">
                  <c:v>6.9111112223999998</c:v>
                </c:pt>
                <c:pt idx="8">
                  <c:v>2.8857142697999998</c:v>
                </c:pt>
                <c:pt idx="9">
                  <c:v>1.2250000088999999</c:v>
                </c:pt>
                <c:pt idx="10">
                  <c:v>0.16666666669999999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5.5000001200000002E-2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0.1083333294</c:v>
                </c:pt>
                <c:pt idx="21">
                  <c:v>0</c:v>
                </c:pt>
                <c:pt idx="22">
                  <c:v>0.13999999760000001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0.2000000079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0.35714285709999999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0.78333334129999999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0.1857142789</c:v>
                </c:pt>
                <c:pt idx="50">
                  <c:v>0.32857142179999999</c:v>
                </c:pt>
                <c:pt idx="51">
                  <c:v>0.14545454760000001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0.2000000079</c:v>
                </c:pt>
                <c:pt idx="56">
                  <c:v>0.15714286050000001</c:v>
                </c:pt>
                <c:pt idx="57">
                  <c:v>0.3111111191</c:v>
                </c:pt>
                <c:pt idx="58">
                  <c:v>0</c:v>
                </c:pt>
                <c:pt idx="59">
                  <c:v>0.41666666670000002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0.2692307692</c:v>
                </c:pt>
                <c:pt idx="67">
                  <c:v>0</c:v>
                </c:pt>
                <c:pt idx="68">
                  <c:v>0.11111111110000001</c:v>
                </c:pt>
                <c:pt idx="69">
                  <c:v>0.16363635930000001</c:v>
                </c:pt>
                <c:pt idx="70">
                  <c:v>0.5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1.0750000476999999</c:v>
                </c:pt>
                <c:pt idx="77">
                  <c:v>0</c:v>
                </c:pt>
                <c:pt idx="78">
                  <c:v>1.025000006</c:v>
                </c:pt>
                <c:pt idx="79">
                  <c:v>1.1800000191</c:v>
                </c:pt>
                <c:pt idx="80">
                  <c:v>1.2888889313</c:v>
                </c:pt>
                <c:pt idx="81">
                  <c:v>0.52857143539999996</c:v>
                </c:pt>
                <c:pt idx="82">
                  <c:v>0.48750001189999997</c:v>
                </c:pt>
                <c:pt idx="83">
                  <c:v>0.15</c:v>
                </c:pt>
                <c:pt idx="84">
                  <c:v>0</c:v>
                </c:pt>
                <c:pt idx="85">
                  <c:v>0</c:v>
                </c:pt>
                <c:pt idx="86">
                  <c:v>0.2000000079</c:v>
                </c:pt>
                <c:pt idx="87">
                  <c:v>0.125</c:v>
                </c:pt>
                <c:pt idx="88">
                  <c:v>0.57999999520000001</c:v>
                </c:pt>
                <c:pt idx="89">
                  <c:v>0.58666667939999995</c:v>
                </c:pt>
                <c:pt idx="90">
                  <c:v>0.38750000299999998</c:v>
                </c:pt>
                <c:pt idx="91">
                  <c:v>0.68571429589999999</c:v>
                </c:pt>
                <c:pt idx="92">
                  <c:v>0.72857141489999999</c:v>
                </c:pt>
                <c:pt idx="93">
                  <c:v>0.94999999800000001</c:v>
                </c:pt>
                <c:pt idx="94">
                  <c:v>0.37142857480000002</c:v>
                </c:pt>
                <c:pt idx="95">
                  <c:v>0.31428571259999999</c:v>
                </c:pt>
                <c:pt idx="96">
                  <c:v>0.39999999600000002</c:v>
                </c:pt>
                <c:pt idx="97">
                  <c:v>0.2599999905</c:v>
                </c:pt>
                <c:pt idx="98">
                  <c:v>0.15000000599999999</c:v>
                </c:pt>
                <c:pt idx="99">
                  <c:v>0.27999999520000002</c:v>
                </c:pt>
                <c:pt idx="100">
                  <c:v>0</c:v>
                </c:pt>
                <c:pt idx="101">
                  <c:v>0.27500000600000002</c:v>
                </c:pt>
                <c:pt idx="102">
                  <c:v>0</c:v>
                </c:pt>
                <c:pt idx="103">
                  <c:v>0.13750000300000001</c:v>
                </c:pt>
                <c:pt idx="104">
                  <c:v>0.78947368419999997</c:v>
                </c:pt>
                <c:pt idx="105">
                  <c:v>1.0526315852000001</c:v>
                </c:pt>
                <c:pt idx="106">
                  <c:v>0.74615384979999999</c:v>
                </c:pt>
                <c:pt idx="107">
                  <c:v>0.57499998809999997</c:v>
                </c:pt>
                <c:pt idx="108">
                  <c:v>0.63333333859999996</c:v>
                </c:pt>
                <c:pt idx="109">
                  <c:v>0.29999999700000002</c:v>
                </c:pt>
                <c:pt idx="110">
                  <c:v>0.28571428570000001</c:v>
                </c:pt>
                <c:pt idx="111">
                  <c:v>0.4428571463</c:v>
                </c:pt>
                <c:pt idx="112">
                  <c:v>0.21428571430000001</c:v>
                </c:pt>
                <c:pt idx="113">
                  <c:v>0.41249999399999998</c:v>
                </c:pt>
                <c:pt idx="114">
                  <c:v>0.42499999700000002</c:v>
                </c:pt>
                <c:pt idx="115">
                  <c:v>0.64000000359999998</c:v>
                </c:pt>
                <c:pt idx="116">
                  <c:v>0.92222221689999995</c:v>
                </c:pt>
                <c:pt idx="117">
                  <c:v>1.0285714354</c:v>
                </c:pt>
                <c:pt idx="118">
                  <c:v>0.25000000659999999</c:v>
                </c:pt>
                <c:pt idx="119">
                  <c:v>0.125</c:v>
                </c:pt>
                <c:pt idx="120">
                  <c:v>0.39999999600000002</c:v>
                </c:pt>
                <c:pt idx="121">
                  <c:v>0</c:v>
                </c:pt>
                <c:pt idx="122">
                  <c:v>0.16666666669999999</c:v>
                </c:pt>
                <c:pt idx="123">
                  <c:v>0</c:v>
                </c:pt>
                <c:pt idx="124">
                  <c:v>0.1875</c:v>
                </c:pt>
                <c:pt idx="125">
                  <c:v>0</c:v>
                </c:pt>
                <c:pt idx="126">
                  <c:v>0.22222222220000001</c:v>
                </c:pt>
                <c:pt idx="127">
                  <c:v>0.25</c:v>
                </c:pt>
                <c:pt idx="128">
                  <c:v>0.1</c:v>
                </c:pt>
                <c:pt idx="129">
                  <c:v>0.13750000300000001</c:v>
                </c:pt>
                <c:pt idx="130">
                  <c:v>0.37142857480000002</c:v>
                </c:pt>
                <c:pt idx="131">
                  <c:v>0.52000001269999996</c:v>
                </c:pt>
                <c:pt idx="132">
                  <c:v>0.65625001490000001</c:v>
                </c:pt>
                <c:pt idx="133">
                  <c:v>0.2299999952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0.29047619159999999</c:v>
                </c:pt>
                <c:pt idx="138">
                  <c:v>0.48717948719999998</c:v>
                </c:pt>
                <c:pt idx="139">
                  <c:v>0.53125</c:v>
                </c:pt>
                <c:pt idx="140">
                  <c:v>0.3466666659</c:v>
                </c:pt>
                <c:pt idx="141">
                  <c:v>1.4346153874000001</c:v>
                </c:pt>
                <c:pt idx="142">
                  <c:v>0.30606060680000002</c:v>
                </c:pt>
                <c:pt idx="143">
                  <c:v>0.81666666269999999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236-4E2E-BD6A-5673299CEDEB}"/>
            </c:ext>
          </c:extLst>
        </c:ser>
        <c:ser>
          <c:idx val="1"/>
          <c:order val="1"/>
          <c:tx>
            <c:v>North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Sheet2!$D$146:$D$289</c:f>
                <c:numCache>
                  <c:formatCode>General</c:formatCode>
                  <c:ptCount val="144"/>
                  <c:pt idx="0">
                    <c:v>0</c:v>
                  </c:pt>
                  <c:pt idx="1">
                    <c:v>0.64234999999999998</c:v>
                  </c:pt>
                  <c:pt idx="2">
                    <c:v>0.6345803981</c:v>
                  </c:pt>
                  <c:pt idx="3">
                    <c:v>0</c:v>
                  </c:pt>
                  <c:pt idx="4">
                    <c:v>0.65243134800000002</c:v>
                  </c:pt>
                  <c:pt idx="5">
                    <c:v>0.61114379200000002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0.64470226679999998</c:v>
                  </c:pt>
                  <c:pt idx="10">
                    <c:v>0</c:v>
                  </c:pt>
                  <c:pt idx="11">
                    <c:v>0</c:v>
                  </c:pt>
                  <c:pt idx="12">
                    <c:v>0.89814625849999996</c:v>
                  </c:pt>
                  <c:pt idx="13">
                    <c:v>0.71554176349999998</c:v>
                  </c:pt>
                  <c:pt idx="14">
                    <c:v>0</c:v>
                  </c:pt>
                  <c:pt idx="15">
                    <c:v>0</c:v>
                  </c:pt>
                  <c:pt idx="16">
                    <c:v>0.4082482905</c:v>
                  </c:pt>
                  <c:pt idx="17">
                    <c:v>0.44907312919999998</c:v>
                  </c:pt>
                  <c:pt idx="18">
                    <c:v>0.92086916190000001</c:v>
                  </c:pt>
                  <c:pt idx="19">
                    <c:v>0.66858058490000005</c:v>
                  </c:pt>
                  <c:pt idx="20">
                    <c:v>1.2247448714</c:v>
                  </c:pt>
                  <c:pt idx="21">
                    <c:v>0.47839016480000002</c:v>
                  </c:pt>
                  <c:pt idx="22">
                    <c:v>0</c:v>
                  </c:pt>
                  <c:pt idx="23">
                    <c:v>0</c:v>
                  </c:pt>
                  <c:pt idx="24">
                    <c:v>0</c:v>
                  </c:pt>
                  <c:pt idx="25">
                    <c:v>0</c:v>
                  </c:pt>
                  <c:pt idx="26">
                    <c:v>0</c:v>
                  </c:pt>
                  <c:pt idx="27">
                    <c:v>0</c:v>
                  </c:pt>
                  <c:pt idx="28">
                    <c:v>0</c:v>
                  </c:pt>
                  <c:pt idx="29">
                    <c:v>0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0</c:v>
                  </c:pt>
                  <c:pt idx="45">
                    <c:v>0</c:v>
                  </c:pt>
                  <c:pt idx="46">
                    <c:v>0</c:v>
                  </c:pt>
                  <c:pt idx="47">
                    <c:v>0</c:v>
                  </c:pt>
                  <c:pt idx="48">
                    <c:v>0</c:v>
                  </c:pt>
                  <c:pt idx="49">
                    <c:v>0</c:v>
                  </c:pt>
                  <c:pt idx="50">
                    <c:v>0</c:v>
                  </c:pt>
                  <c:pt idx="51">
                    <c:v>0</c:v>
                  </c:pt>
                  <c:pt idx="52">
                    <c:v>0</c:v>
                  </c:pt>
                  <c:pt idx="53">
                    <c:v>0</c:v>
                  </c:pt>
                  <c:pt idx="54">
                    <c:v>0</c:v>
                  </c:pt>
                  <c:pt idx="55">
                    <c:v>0</c:v>
                  </c:pt>
                  <c:pt idx="56">
                    <c:v>0</c:v>
                  </c:pt>
                  <c:pt idx="57">
                    <c:v>0</c:v>
                  </c:pt>
                  <c:pt idx="58">
                    <c:v>0</c:v>
                  </c:pt>
                  <c:pt idx="59">
                    <c:v>0</c:v>
                  </c:pt>
                  <c:pt idx="60">
                    <c:v>0</c:v>
                  </c:pt>
                  <c:pt idx="61">
                    <c:v>0</c:v>
                  </c:pt>
                  <c:pt idx="62">
                    <c:v>0</c:v>
                  </c:pt>
                  <c:pt idx="63">
                    <c:v>0</c:v>
                  </c:pt>
                  <c:pt idx="64">
                    <c:v>0</c:v>
                  </c:pt>
                  <c:pt idx="65">
                    <c:v>0</c:v>
                  </c:pt>
                  <c:pt idx="66">
                    <c:v>0</c:v>
                  </c:pt>
                  <c:pt idx="67">
                    <c:v>1.5652475842</c:v>
                  </c:pt>
                  <c:pt idx="68">
                    <c:v>0.89442719100000001</c:v>
                  </c:pt>
                  <c:pt idx="69">
                    <c:v>0</c:v>
                  </c:pt>
                  <c:pt idx="70">
                    <c:v>0</c:v>
                  </c:pt>
                  <c:pt idx="71">
                    <c:v>0</c:v>
                  </c:pt>
                  <c:pt idx="72">
                    <c:v>0</c:v>
                  </c:pt>
                  <c:pt idx="73">
                    <c:v>0</c:v>
                  </c:pt>
                  <c:pt idx="74">
                    <c:v>0</c:v>
                  </c:pt>
                  <c:pt idx="75">
                    <c:v>0</c:v>
                  </c:pt>
                  <c:pt idx="76">
                    <c:v>0</c:v>
                  </c:pt>
                  <c:pt idx="77">
                    <c:v>0</c:v>
                  </c:pt>
                  <c:pt idx="78">
                    <c:v>0.4949747384</c:v>
                  </c:pt>
                  <c:pt idx="79">
                    <c:v>0</c:v>
                  </c:pt>
                  <c:pt idx="80">
                    <c:v>0</c:v>
                  </c:pt>
                  <c:pt idx="81">
                    <c:v>0</c:v>
                  </c:pt>
                  <c:pt idx="82">
                    <c:v>0</c:v>
                  </c:pt>
                  <c:pt idx="83">
                    <c:v>0</c:v>
                  </c:pt>
                  <c:pt idx="84">
                    <c:v>0</c:v>
                  </c:pt>
                  <c:pt idx="85">
                    <c:v>0</c:v>
                  </c:pt>
                  <c:pt idx="86">
                    <c:v>0</c:v>
                  </c:pt>
                  <c:pt idx="87">
                    <c:v>0</c:v>
                  </c:pt>
                  <c:pt idx="88">
                    <c:v>0</c:v>
                  </c:pt>
                  <c:pt idx="89">
                    <c:v>0</c:v>
                  </c:pt>
                  <c:pt idx="90">
                    <c:v>0</c:v>
                  </c:pt>
                  <c:pt idx="91">
                    <c:v>1.6329931619</c:v>
                  </c:pt>
                  <c:pt idx="92">
                    <c:v>0.63874876120000001</c:v>
                  </c:pt>
                  <c:pt idx="93">
                    <c:v>0.30000001189999997</c:v>
                  </c:pt>
                  <c:pt idx="94">
                    <c:v>0.60083274789999996</c:v>
                  </c:pt>
                  <c:pt idx="95">
                    <c:v>0</c:v>
                  </c:pt>
                  <c:pt idx="96">
                    <c:v>0</c:v>
                  </c:pt>
                  <c:pt idx="97">
                    <c:v>0</c:v>
                  </c:pt>
                  <c:pt idx="98">
                    <c:v>0</c:v>
                  </c:pt>
                  <c:pt idx="99">
                    <c:v>0</c:v>
                  </c:pt>
                  <c:pt idx="100">
                    <c:v>0</c:v>
                  </c:pt>
                  <c:pt idx="101">
                    <c:v>0.65319727449999998</c:v>
                  </c:pt>
                  <c:pt idx="102">
                    <c:v>0</c:v>
                  </c:pt>
                  <c:pt idx="103">
                    <c:v>0</c:v>
                  </c:pt>
                  <c:pt idx="104">
                    <c:v>0</c:v>
                  </c:pt>
                  <c:pt idx="105">
                    <c:v>0.41509962719999999</c:v>
                  </c:pt>
                  <c:pt idx="106">
                    <c:v>0</c:v>
                  </c:pt>
                  <c:pt idx="107">
                    <c:v>0.77540309090000004</c:v>
                  </c:pt>
                  <c:pt idx="108">
                    <c:v>0.4082482905</c:v>
                  </c:pt>
                  <c:pt idx="109">
                    <c:v>0.4082482905</c:v>
                  </c:pt>
                  <c:pt idx="110">
                    <c:v>0</c:v>
                  </c:pt>
                  <c:pt idx="111">
                    <c:v>0</c:v>
                  </c:pt>
                  <c:pt idx="112">
                    <c:v>0</c:v>
                  </c:pt>
                  <c:pt idx="113">
                    <c:v>0</c:v>
                  </c:pt>
                  <c:pt idx="114">
                    <c:v>0.48989796800000002</c:v>
                  </c:pt>
                  <c:pt idx="115">
                    <c:v>0.53411402029999999</c:v>
                  </c:pt>
                  <c:pt idx="116">
                    <c:v>0.51747249419999997</c:v>
                  </c:pt>
                  <c:pt idx="117">
                    <c:v>0.43369141560000002</c:v>
                  </c:pt>
                  <c:pt idx="118">
                    <c:v>0</c:v>
                  </c:pt>
                  <c:pt idx="119">
                    <c:v>0.33333333329999998</c:v>
                  </c:pt>
                  <c:pt idx="120">
                    <c:v>0.54772255749999998</c:v>
                  </c:pt>
                  <c:pt idx="121">
                    <c:v>0</c:v>
                  </c:pt>
                  <c:pt idx="122">
                    <c:v>0</c:v>
                  </c:pt>
                  <c:pt idx="123">
                    <c:v>0.74402380909999999</c:v>
                  </c:pt>
                  <c:pt idx="124">
                    <c:v>0.15811388300000001</c:v>
                  </c:pt>
                  <c:pt idx="125">
                    <c:v>0.40000001590000001</c:v>
                  </c:pt>
                  <c:pt idx="126">
                    <c:v>0</c:v>
                  </c:pt>
                  <c:pt idx="127">
                    <c:v>0.48762463960000002</c:v>
                  </c:pt>
                  <c:pt idx="128">
                    <c:v>0.48038446140000002</c:v>
                  </c:pt>
                  <c:pt idx="129">
                    <c:v>0.41708312870000003</c:v>
                  </c:pt>
                  <c:pt idx="130">
                    <c:v>0.35355339060000002</c:v>
                  </c:pt>
                  <c:pt idx="131">
                    <c:v>0.52915028320000002</c:v>
                  </c:pt>
                  <c:pt idx="132">
                    <c:v>0.48795003650000002</c:v>
                  </c:pt>
                  <c:pt idx="133">
                    <c:v>0.51747249419999997</c:v>
                  </c:pt>
                  <c:pt idx="134">
                    <c:v>0.35355339060000002</c:v>
                  </c:pt>
                  <c:pt idx="135">
                    <c:v>0.35355339060000002</c:v>
                  </c:pt>
                  <c:pt idx="136">
                    <c:v>0.35355339060000002</c:v>
                  </c:pt>
                  <c:pt idx="137">
                    <c:v>0</c:v>
                  </c:pt>
                  <c:pt idx="138">
                    <c:v>0.35355339060000002</c:v>
                  </c:pt>
                  <c:pt idx="139">
                    <c:v>1.0842212603000001</c:v>
                  </c:pt>
                  <c:pt idx="140">
                    <c:v>0.46291004990000001</c:v>
                  </c:pt>
                  <c:pt idx="141">
                    <c:v>0.394771017</c:v>
                  </c:pt>
                  <c:pt idx="142">
                    <c:v>0.32338083340000001</c:v>
                  </c:pt>
                  <c:pt idx="143">
                    <c:v>1.3358309928000001</c:v>
                  </c:pt>
                </c:numCache>
              </c:numRef>
            </c:plus>
            <c:minus>
              <c:numRef>
                <c:f>Sheet2!$D$146:$D$289</c:f>
                <c:numCache>
                  <c:formatCode>General</c:formatCode>
                  <c:ptCount val="144"/>
                  <c:pt idx="0">
                    <c:v>0</c:v>
                  </c:pt>
                  <c:pt idx="1">
                    <c:v>0.64234999999999998</c:v>
                  </c:pt>
                  <c:pt idx="2">
                    <c:v>0.6345803981</c:v>
                  </c:pt>
                  <c:pt idx="3">
                    <c:v>0</c:v>
                  </c:pt>
                  <c:pt idx="4">
                    <c:v>0.65243134800000002</c:v>
                  </c:pt>
                  <c:pt idx="5">
                    <c:v>0.61114379200000002</c:v>
                  </c:pt>
                  <c:pt idx="6">
                    <c:v>0</c:v>
                  </c:pt>
                  <c:pt idx="7">
                    <c:v>0</c:v>
                  </c:pt>
                  <c:pt idx="8">
                    <c:v>0</c:v>
                  </c:pt>
                  <c:pt idx="9">
                    <c:v>0.64470226679999998</c:v>
                  </c:pt>
                  <c:pt idx="10">
                    <c:v>0</c:v>
                  </c:pt>
                  <c:pt idx="11">
                    <c:v>0</c:v>
                  </c:pt>
                  <c:pt idx="12">
                    <c:v>0.89814625849999996</c:v>
                  </c:pt>
                  <c:pt idx="13">
                    <c:v>0.71554176349999998</c:v>
                  </c:pt>
                  <c:pt idx="14">
                    <c:v>0</c:v>
                  </c:pt>
                  <c:pt idx="15">
                    <c:v>0</c:v>
                  </c:pt>
                  <c:pt idx="16">
                    <c:v>0.4082482905</c:v>
                  </c:pt>
                  <c:pt idx="17">
                    <c:v>0.44907312919999998</c:v>
                  </c:pt>
                  <c:pt idx="18">
                    <c:v>0.92086916190000001</c:v>
                  </c:pt>
                  <c:pt idx="19">
                    <c:v>0.66858058490000005</c:v>
                  </c:pt>
                  <c:pt idx="20">
                    <c:v>1.2247448714</c:v>
                  </c:pt>
                  <c:pt idx="21">
                    <c:v>0.47839016480000002</c:v>
                  </c:pt>
                  <c:pt idx="22">
                    <c:v>0</c:v>
                  </c:pt>
                  <c:pt idx="23">
                    <c:v>0</c:v>
                  </c:pt>
                  <c:pt idx="24">
                    <c:v>0</c:v>
                  </c:pt>
                  <c:pt idx="25">
                    <c:v>0</c:v>
                  </c:pt>
                  <c:pt idx="26">
                    <c:v>0</c:v>
                  </c:pt>
                  <c:pt idx="27">
                    <c:v>0</c:v>
                  </c:pt>
                  <c:pt idx="28">
                    <c:v>0</c:v>
                  </c:pt>
                  <c:pt idx="29">
                    <c:v>0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</c:v>
                  </c:pt>
                  <c:pt idx="40">
                    <c:v>0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0</c:v>
                  </c:pt>
                  <c:pt idx="45">
                    <c:v>0</c:v>
                  </c:pt>
                  <c:pt idx="46">
                    <c:v>0</c:v>
                  </c:pt>
                  <c:pt idx="47">
                    <c:v>0</c:v>
                  </c:pt>
                  <c:pt idx="48">
                    <c:v>0</c:v>
                  </c:pt>
                  <c:pt idx="49">
                    <c:v>0</c:v>
                  </c:pt>
                  <c:pt idx="50">
                    <c:v>0</c:v>
                  </c:pt>
                  <c:pt idx="51">
                    <c:v>0</c:v>
                  </c:pt>
                  <c:pt idx="52">
                    <c:v>0</c:v>
                  </c:pt>
                  <c:pt idx="53">
                    <c:v>0</c:v>
                  </c:pt>
                  <c:pt idx="54">
                    <c:v>0</c:v>
                  </c:pt>
                  <c:pt idx="55">
                    <c:v>0</c:v>
                  </c:pt>
                  <c:pt idx="56">
                    <c:v>0</c:v>
                  </c:pt>
                  <c:pt idx="57">
                    <c:v>0</c:v>
                  </c:pt>
                  <c:pt idx="58">
                    <c:v>0</c:v>
                  </c:pt>
                  <c:pt idx="59">
                    <c:v>0</c:v>
                  </c:pt>
                  <c:pt idx="60">
                    <c:v>0</c:v>
                  </c:pt>
                  <c:pt idx="61">
                    <c:v>0</c:v>
                  </c:pt>
                  <c:pt idx="62">
                    <c:v>0</c:v>
                  </c:pt>
                  <c:pt idx="63">
                    <c:v>0</c:v>
                  </c:pt>
                  <c:pt idx="64">
                    <c:v>0</c:v>
                  </c:pt>
                  <c:pt idx="65">
                    <c:v>0</c:v>
                  </c:pt>
                  <c:pt idx="66">
                    <c:v>0</c:v>
                  </c:pt>
                  <c:pt idx="67">
                    <c:v>1.5652475842</c:v>
                  </c:pt>
                  <c:pt idx="68">
                    <c:v>0.89442719100000001</c:v>
                  </c:pt>
                  <c:pt idx="69">
                    <c:v>0</c:v>
                  </c:pt>
                  <c:pt idx="70">
                    <c:v>0</c:v>
                  </c:pt>
                  <c:pt idx="71">
                    <c:v>0</c:v>
                  </c:pt>
                  <c:pt idx="72">
                    <c:v>0</c:v>
                  </c:pt>
                  <c:pt idx="73">
                    <c:v>0</c:v>
                  </c:pt>
                  <c:pt idx="74">
                    <c:v>0</c:v>
                  </c:pt>
                  <c:pt idx="75">
                    <c:v>0</c:v>
                  </c:pt>
                  <c:pt idx="76">
                    <c:v>0</c:v>
                  </c:pt>
                  <c:pt idx="77">
                    <c:v>0</c:v>
                  </c:pt>
                  <c:pt idx="78">
                    <c:v>0.4949747384</c:v>
                  </c:pt>
                  <c:pt idx="79">
                    <c:v>0</c:v>
                  </c:pt>
                  <c:pt idx="80">
                    <c:v>0</c:v>
                  </c:pt>
                  <c:pt idx="81">
                    <c:v>0</c:v>
                  </c:pt>
                  <c:pt idx="82">
                    <c:v>0</c:v>
                  </c:pt>
                  <c:pt idx="83">
                    <c:v>0</c:v>
                  </c:pt>
                  <c:pt idx="84">
                    <c:v>0</c:v>
                  </c:pt>
                  <c:pt idx="85">
                    <c:v>0</c:v>
                  </c:pt>
                  <c:pt idx="86">
                    <c:v>0</c:v>
                  </c:pt>
                  <c:pt idx="87">
                    <c:v>0</c:v>
                  </c:pt>
                  <c:pt idx="88">
                    <c:v>0</c:v>
                  </c:pt>
                  <c:pt idx="89">
                    <c:v>0</c:v>
                  </c:pt>
                  <c:pt idx="90">
                    <c:v>0</c:v>
                  </c:pt>
                  <c:pt idx="91">
                    <c:v>1.6329931619</c:v>
                  </c:pt>
                  <c:pt idx="92">
                    <c:v>0.63874876120000001</c:v>
                  </c:pt>
                  <c:pt idx="93">
                    <c:v>0.30000001189999997</c:v>
                  </c:pt>
                  <c:pt idx="94">
                    <c:v>0.60083274789999996</c:v>
                  </c:pt>
                  <c:pt idx="95">
                    <c:v>0</c:v>
                  </c:pt>
                  <c:pt idx="96">
                    <c:v>0</c:v>
                  </c:pt>
                  <c:pt idx="97">
                    <c:v>0</c:v>
                  </c:pt>
                  <c:pt idx="98">
                    <c:v>0</c:v>
                  </c:pt>
                  <c:pt idx="99">
                    <c:v>0</c:v>
                  </c:pt>
                  <c:pt idx="100">
                    <c:v>0</c:v>
                  </c:pt>
                  <c:pt idx="101">
                    <c:v>0.65319727449999998</c:v>
                  </c:pt>
                  <c:pt idx="102">
                    <c:v>0</c:v>
                  </c:pt>
                  <c:pt idx="103">
                    <c:v>0</c:v>
                  </c:pt>
                  <c:pt idx="104">
                    <c:v>0</c:v>
                  </c:pt>
                  <c:pt idx="105">
                    <c:v>0.41509962719999999</c:v>
                  </c:pt>
                  <c:pt idx="106">
                    <c:v>0</c:v>
                  </c:pt>
                  <c:pt idx="107">
                    <c:v>0.77540309090000004</c:v>
                  </c:pt>
                  <c:pt idx="108">
                    <c:v>0.4082482905</c:v>
                  </c:pt>
                  <c:pt idx="109">
                    <c:v>0.4082482905</c:v>
                  </c:pt>
                  <c:pt idx="110">
                    <c:v>0</c:v>
                  </c:pt>
                  <c:pt idx="111">
                    <c:v>0</c:v>
                  </c:pt>
                  <c:pt idx="112">
                    <c:v>0</c:v>
                  </c:pt>
                  <c:pt idx="113">
                    <c:v>0</c:v>
                  </c:pt>
                  <c:pt idx="114">
                    <c:v>0.48989796800000002</c:v>
                  </c:pt>
                  <c:pt idx="115">
                    <c:v>0.53411402029999999</c:v>
                  </c:pt>
                  <c:pt idx="116">
                    <c:v>0.51747249419999997</c:v>
                  </c:pt>
                  <c:pt idx="117">
                    <c:v>0.43369141560000002</c:v>
                  </c:pt>
                  <c:pt idx="118">
                    <c:v>0</c:v>
                  </c:pt>
                  <c:pt idx="119">
                    <c:v>0.33333333329999998</c:v>
                  </c:pt>
                  <c:pt idx="120">
                    <c:v>0.54772255749999998</c:v>
                  </c:pt>
                  <c:pt idx="121">
                    <c:v>0</c:v>
                  </c:pt>
                  <c:pt idx="122">
                    <c:v>0</c:v>
                  </c:pt>
                  <c:pt idx="123">
                    <c:v>0.74402380909999999</c:v>
                  </c:pt>
                  <c:pt idx="124">
                    <c:v>0.15811388300000001</c:v>
                  </c:pt>
                  <c:pt idx="125">
                    <c:v>0.40000001590000001</c:v>
                  </c:pt>
                  <c:pt idx="126">
                    <c:v>0</c:v>
                  </c:pt>
                  <c:pt idx="127">
                    <c:v>0.48762463960000002</c:v>
                  </c:pt>
                  <c:pt idx="128">
                    <c:v>0.48038446140000002</c:v>
                  </c:pt>
                  <c:pt idx="129">
                    <c:v>0.41708312870000003</c:v>
                  </c:pt>
                  <c:pt idx="130">
                    <c:v>0.35355339060000002</c:v>
                  </c:pt>
                  <c:pt idx="131">
                    <c:v>0.52915028320000002</c:v>
                  </c:pt>
                  <c:pt idx="132">
                    <c:v>0.48795003650000002</c:v>
                  </c:pt>
                  <c:pt idx="133">
                    <c:v>0.51747249419999997</c:v>
                  </c:pt>
                  <c:pt idx="134">
                    <c:v>0.35355339060000002</c:v>
                  </c:pt>
                  <c:pt idx="135">
                    <c:v>0.35355339060000002</c:v>
                  </c:pt>
                  <c:pt idx="136">
                    <c:v>0.35355339060000002</c:v>
                  </c:pt>
                  <c:pt idx="137">
                    <c:v>0</c:v>
                  </c:pt>
                  <c:pt idx="138">
                    <c:v>0.35355339060000002</c:v>
                  </c:pt>
                  <c:pt idx="139">
                    <c:v>1.0842212603000001</c:v>
                  </c:pt>
                  <c:pt idx="140">
                    <c:v>0.46291004990000001</c:v>
                  </c:pt>
                  <c:pt idx="141">
                    <c:v>0.394771017</c:v>
                  </c:pt>
                  <c:pt idx="142">
                    <c:v>0.32338083340000001</c:v>
                  </c:pt>
                  <c:pt idx="143">
                    <c:v>1.3358309928000001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accent2"/>
                </a:solidFill>
                <a:round/>
              </a:ln>
              <a:effectLst/>
            </c:spPr>
          </c:errBars>
          <c:val>
            <c:numRef>
              <c:f>Sheet2!$C$146:$C$289</c:f>
              <c:numCache>
                <c:formatCode>General</c:formatCode>
                <c:ptCount val="144"/>
                <c:pt idx="0">
                  <c:v>0</c:v>
                </c:pt>
                <c:pt idx="1">
                  <c:v>0.2428571497</c:v>
                </c:pt>
                <c:pt idx="2">
                  <c:v>0.24615384069999999</c:v>
                </c:pt>
                <c:pt idx="3">
                  <c:v>0</c:v>
                </c:pt>
                <c:pt idx="4">
                  <c:v>0.41666666670000002</c:v>
                </c:pt>
                <c:pt idx="5">
                  <c:v>0.4055555595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0.33076922710000001</c:v>
                </c:pt>
                <c:pt idx="10">
                  <c:v>0</c:v>
                </c:pt>
                <c:pt idx="11">
                  <c:v>0</c:v>
                </c:pt>
                <c:pt idx="12">
                  <c:v>0.36666667460000002</c:v>
                </c:pt>
                <c:pt idx="13">
                  <c:v>0.32000000480000002</c:v>
                </c:pt>
                <c:pt idx="14">
                  <c:v>0</c:v>
                </c:pt>
                <c:pt idx="15">
                  <c:v>0</c:v>
                </c:pt>
                <c:pt idx="16">
                  <c:v>0.16666666669999999</c:v>
                </c:pt>
                <c:pt idx="17">
                  <c:v>0.18333333730000001</c:v>
                </c:pt>
                <c:pt idx="18">
                  <c:v>0.96000001430000004</c:v>
                </c:pt>
                <c:pt idx="19">
                  <c:v>0.85000000399999998</c:v>
                </c:pt>
                <c:pt idx="20">
                  <c:v>0.5</c:v>
                </c:pt>
                <c:pt idx="21">
                  <c:v>0.18000000320000001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0.7</c:v>
                </c:pt>
                <c:pt idx="68">
                  <c:v>0.4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0.17499999699999999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0.66666666669999997</c:v>
                </c:pt>
                <c:pt idx="92">
                  <c:v>0.45999999050000001</c:v>
                </c:pt>
                <c:pt idx="93">
                  <c:v>7.5000002999999996E-2</c:v>
                </c:pt>
                <c:pt idx="94">
                  <c:v>0.1899999976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0.26666667059999999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0.16923077289999999</c:v>
                </c:pt>
                <c:pt idx="106">
                  <c:v>0</c:v>
                </c:pt>
                <c:pt idx="107">
                  <c:v>0.38749998810000003</c:v>
                </c:pt>
                <c:pt idx="108">
                  <c:v>0.16666666669999999</c:v>
                </c:pt>
                <c:pt idx="109">
                  <c:v>0.16666666669999999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0.2000000079</c:v>
                </c:pt>
                <c:pt idx="115">
                  <c:v>0.35555556090000001</c:v>
                </c:pt>
                <c:pt idx="116">
                  <c:v>0.3444444471</c:v>
                </c:pt>
                <c:pt idx="117">
                  <c:v>0.1941176513</c:v>
                </c:pt>
                <c:pt idx="118">
                  <c:v>0</c:v>
                </c:pt>
                <c:pt idx="119">
                  <c:v>0.11111111110000001</c:v>
                </c:pt>
                <c:pt idx="120">
                  <c:v>0.6</c:v>
                </c:pt>
                <c:pt idx="121">
                  <c:v>0</c:v>
                </c:pt>
                <c:pt idx="122">
                  <c:v>0</c:v>
                </c:pt>
                <c:pt idx="123">
                  <c:v>0.375</c:v>
                </c:pt>
                <c:pt idx="124">
                  <c:v>0.05</c:v>
                </c:pt>
                <c:pt idx="125">
                  <c:v>0.13333333859999999</c:v>
                </c:pt>
                <c:pt idx="126">
                  <c:v>0</c:v>
                </c:pt>
                <c:pt idx="127">
                  <c:v>0.24444444970000001</c:v>
                </c:pt>
                <c:pt idx="128">
                  <c:v>0.1923076923</c:v>
                </c:pt>
                <c:pt idx="129">
                  <c:v>0.19375000149999999</c:v>
                </c:pt>
                <c:pt idx="130">
                  <c:v>0.125</c:v>
                </c:pt>
                <c:pt idx="131">
                  <c:v>0.26666667729999999</c:v>
                </c:pt>
                <c:pt idx="132">
                  <c:v>0.28571428570000001</c:v>
                </c:pt>
                <c:pt idx="133">
                  <c:v>0.3444444471</c:v>
                </c:pt>
                <c:pt idx="134">
                  <c:v>0.125</c:v>
                </c:pt>
                <c:pt idx="135">
                  <c:v>0.125</c:v>
                </c:pt>
                <c:pt idx="136">
                  <c:v>0.125</c:v>
                </c:pt>
                <c:pt idx="137">
                  <c:v>0</c:v>
                </c:pt>
                <c:pt idx="138">
                  <c:v>0.125</c:v>
                </c:pt>
                <c:pt idx="139">
                  <c:v>0.71250000599999996</c:v>
                </c:pt>
                <c:pt idx="140">
                  <c:v>0.25</c:v>
                </c:pt>
                <c:pt idx="141">
                  <c:v>0.18181818180000001</c:v>
                </c:pt>
                <c:pt idx="142">
                  <c:v>0.11111111110000001</c:v>
                </c:pt>
                <c:pt idx="143">
                  <c:v>0.87777777509999999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236-4E2E-BD6A-5673299CEDEB}"/>
            </c:ext>
          </c:extLst>
        </c:ser>
        <c:ser>
          <c:idx val="2"/>
          <c:order val="2"/>
          <c:tx>
            <c:v>South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Sheet2!$D$290:$D$433</c:f>
                <c:numCache>
                  <c:formatCode>General</c:formatCode>
                  <c:ptCount val="144"/>
                  <c:pt idx="0">
                    <c:v>18.267801221999999</c:v>
                  </c:pt>
                  <c:pt idx="1">
                    <c:v>10.545823184</c:v>
                  </c:pt>
                  <c:pt idx="2">
                    <c:v>12.305186193999999</c:v>
                  </c:pt>
                  <c:pt idx="3">
                    <c:v>12.953877047000001</c:v>
                  </c:pt>
                  <c:pt idx="4">
                    <c:v>23.030601847</c:v>
                  </c:pt>
                  <c:pt idx="5">
                    <c:v>20.391109248999999</c:v>
                  </c:pt>
                  <c:pt idx="6">
                    <c:v>9.0377459559000002</c:v>
                  </c:pt>
                  <c:pt idx="7">
                    <c:v>11.830211445</c:v>
                  </c:pt>
                  <c:pt idx="8">
                    <c:v>13.728630141</c:v>
                  </c:pt>
                  <c:pt idx="9">
                    <c:v>9.7131323635999998</c:v>
                  </c:pt>
                  <c:pt idx="10">
                    <c:v>14.218375162999999</c:v>
                  </c:pt>
                  <c:pt idx="11">
                    <c:v>12.883190232</c:v>
                  </c:pt>
                  <c:pt idx="12">
                    <c:v>4.0727081593000003</c:v>
                  </c:pt>
                  <c:pt idx="13">
                    <c:v>3.0460278793</c:v>
                  </c:pt>
                  <c:pt idx="14">
                    <c:v>4.3429305240999998</c:v>
                  </c:pt>
                  <c:pt idx="15">
                    <c:v>2.6702060277999999</c:v>
                  </c:pt>
                  <c:pt idx="16">
                    <c:v>10.692284801</c:v>
                  </c:pt>
                  <c:pt idx="17">
                    <c:v>4.2533094367000004</c:v>
                  </c:pt>
                  <c:pt idx="18">
                    <c:v>4.8160715378000001</c:v>
                  </c:pt>
                  <c:pt idx="19">
                    <c:v>2.6222176818</c:v>
                  </c:pt>
                  <c:pt idx="20">
                    <c:v>3.4811264672000002</c:v>
                  </c:pt>
                  <c:pt idx="21">
                    <c:v>1.4449493901999999</c:v>
                  </c:pt>
                  <c:pt idx="22">
                    <c:v>0.62289645169999996</c:v>
                  </c:pt>
                  <c:pt idx="23">
                    <c:v>0</c:v>
                  </c:pt>
                  <c:pt idx="24">
                    <c:v>0</c:v>
                  </c:pt>
                  <c:pt idx="25">
                    <c:v>0</c:v>
                  </c:pt>
                  <c:pt idx="26">
                    <c:v>0</c:v>
                  </c:pt>
                  <c:pt idx="27">
                    <c:v>0</c:v>
                  </c:pt>
                  <c:pt idx="28">
                    <c:v>0.81513462609999998</c:v>
                  </c:pt>
                  <c:pt idx="29">
                    <c:v>0</c:v>
                  </c:pt>
                  <c:pt idx="30">
                    <c:v>0</c:v>
                  </c:pt>
                  <c:pt idx="31">
                    <c:v>0</c:v>
                  </c:pt>
                  <c:pt idx="32">
                    <c:v>0.31622776600000002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0.53665633589999995</c:v>
                  </c:pt>
                  <c:pt idx="38">
                    <c:v>0.67082039319999998</c:v>
                  </c:pt>
                  <c:pt idx="39">
                    <c:v>1.0606601717999999</c:v>
                  </c:pt>
                  <c:pt idx="40">
                    <c:v>0.60000002379999995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0</c:v>
                  </c:pt>
                  <c:pt idx="45">
                    <c:v>2.6100765918</c:v>
                  </c:pt>
                  <c:pt idx="46">
                    <c:v>0.86931826990000005</c:v>
                  </c:pt>
                  <c:pt idx="47">
                    <c:v>0.48989796800000002</c:v>
                  </c:pt>
                  <c:pt idx="48">
                    <c:v>0.97979593600000003</c:v>
                  </c:pt>
                  <c:pt idx="49">
                    <c:v>0.57154759690000001</c:v>
                  </c:pt>
                  <c:pt idx="51">
                    <c:v>0.84852817110000001</c:v>
                  </c:pt>
                  <c:pt idx="52">
                    <c:v>0</c:v>
                  </c:pt>
                  <c:pt idx="53">
                    <c:v>0.44907312919999998</c:v>
                  </c:pt>
                  <c:pt idx="54">
                    <c:v>0</c:v>
                  </c:pt>
                  <c:pt idx="55">
                    <c:v>0.62289645169999996</c:v>
                  </c:pt>
                  <c:pt idx="56">
                    <c:v>0.97979593600000003</c:v>
                  </c:pt>
                  <c:pt idx="57">
                    <c:v>1.5402656304</c:v>
                  </c:pt>
                  <c:pt idx="58">
                    <c:v>1.4706213364</c:v>
                  </c:pt>
                  <c:pt idx="59">
                    <c:v>0</c:v>
                  </c:pt>
                  <c:pt idx="60">
                    <c:v>0</c:v>
                  </c:pt>
                  <c:pt idx="61">
                    <c:v>0</c:v>
                  </c:pt>
                  <c:pt idx="62">
                    <c:v>0</c:v>
                  </c:pt>
                  <c:pt idx="63">
                    <c:v>0.69402211329999997</c:v>
                  </c:pt>
                  <c:pt idx="64">
                    <c:v>0</c:v>
                  </c:pt>
                  <c:pt idx="65">
                    <c:v>0</c:v>
                  </c:pt>
                  <c:pt idx="66">
                    <c:v>1.4288690166</c:v>
                  </c:pt>
                  <c:pt idx="67">
                    <c:v>0.73200637189999995</c:v>
                  </c:pt>
                  <c:pt idx="68">
                    <c:v>0.72768385270000002</c:v>
                  </c:pt>
                  <c:pt idx="69">
                    <c:v>1.099350461</c:v>
                  </c:pt>
                  <c:pt idx="70">
                    <c:v>2.9263172554999999</c:v>
                  </c:pt>
                  <c:pt idx="71">
                    <c:v>3.5514474015999999</c:v>
                  </c:pt>
                  <c:pt idx="72">
                    <c:v>2.7180874846999998</c:v>
                  </c:pt>
                  <c:pt idx="73">
                    <c:v>1.9345973146</c:v>
                  </c:pt>
                  <c:pt idx="74">
                    <c:v>1.4123603872999999</c:v>
                  </c:pt>
                  <c:pt idx="75">
                    <c:v>2.3469129042999999</c:v>
                  </c:pt>
                  <c:pt idx="76">
                    <c:v>1.5734780737</c:v>
                  </c:pt>
                  <c:pt idx="77">
                    <c:v>2.1605555225000002</c:v>
                  </c:pt>
                  <c:pt idx="78">
                    <c:v>1.5588456932000001</c:v>
                  </c:pt>
                  <c:pt idx="79">
                    <c:v>2.6780057221</c:v>
                  </c:pt>
                  <c:pt idx="80">
                    <c:v>1.4445508948000001</c:v>
                  </c:pt>
                  <c:pt idx="81">
                    <c:v>2.8007465994</c:v>
                  </c:pt>
                  <c:pt idx="82">
                    <c:v>1.2419742514000001</c:v>
                  </c:pt>
                  <c:pt idx="83">
                    <c:v>0.52915025319999998</c:v>
                  </c:pt>
                  <c:pt idx="84">
                    <c:v>0.78485667969999995</c:v>
                  </c:pt>
                  <c:pt idx="85">
                    <c:v>0.6123724357</c:v>
                  </c:pt>
                  <c:pt idx="86">
                    <c:v>0.65319727449999998</c:v>
                  </c:pt>
                  <c:pt idx="87">
                    <c:v>1.2649110641000001</c:v>
                  </c:pt>
                  <c:pt idx="88">
                    <c:v>0.69999998809999997</c:v>
                  </c:pt>
                  <c:pt idx="89">
                    <c:v>0</c:v>
                  </c:pt>
                  <c:pt idx="91">
                    <c:v>0.5224940159</c:v>
                  </c:pt>
                  <c:pt idx="92">
                    <c:v>1.2016655315</c:v>
                  </c:pt>
                  <c:pt idx="94">
                    <c:v>0.56694670950000003</c:v>
                  </c:pt>
                  <c:pt idx="95">
                    <c:v>0.53072275810000002</c:v>
                  </c:pt>
                  <c:pt idx="96">
                    <c:v>4.6876019032</c:v>
                  </c:pt>
                  <c:pt idx="97">
                    <c:v>0.79271233679999997</c:v>
                  </c:pt>
                  <c:pt idx="98">
                    <c:v>1.0419532773</c:v>
                  </c:pt>
                  <c:pt idx="99">
                    <c:v>1.9497863150999999</c:v>
                  </c:pt>
                  <c:pt idx="100">
                    <c:v>0.51639777949999999</c:v>
                  </c:pt>
                  <c:pt idx="101">
                    <c:v>1.5819818757999999</c:v>
                  </c:pt>
                  <c:pt idx="102">
                    <c:v>0.67156530759999999</c:v>
                  </c:pt>
                  <c:pt idx="103">
                    <c:v>1.5144856158</c:v>
                  </c:pt>
                  <c:pt idx="104">
                    <c:v>0.83569903359999997</c:v>
                  </c:pt>
                  <c:pt idx="105">
                    <c:v>2.0613507081</c:v>
                  </c:pt>
                  <c:pt idx="106">
                    <c:v>0.79505415239999999</c:v>
                  </c:pt>
                  <c:pt idx="107">
                    <c:v>0.59469882220000003</c:v>
                  </c:pt>
                  <c:pt idx="108">
                    <c:v>1.1757976289000001</c:v>
                  </c:pt>
                  <c:pt idx="109">
                    <c:v>1.6560495778</c:v>
                  </c:pt>
                  <c:pt idx="110">
                    <c:v>0.70206046850000003</c:v>
                  </c:pt>
                  <c:pt idx="111">
                    <c:v>0.93380936459999997</c:v>
                  </c:pt>
                  <c:pt idx="112">
                    <c:v>1.2659646888</c:v>
                  </c:pt>
                  <c:pt idx="113">
                    <c:v>0.56188460179999999</c:v>
                  </c:pt>
                  <c:pt idx="114">
                    <c:v>0.65726709510000003</c:v>
                  </c:pt>
                  <c:pt idx="115">
                    <c:v>0.63770420940000005</c:v>
                  </c:pt>
                  <c:pt idx="116">
                    <c:v>0.88074642199999997</c:v>
                  </c:pt>
                  <c:pt idx="117">
                    <c:v>1.794604662</c:v>
                  </c:pt>
                  <c:pt idx="118">
                    <c:v>1.1809926226</c:v>
                  </c:pt>
                  <c:pt idx="119">
                    <c:v>1.0304965055999999</c:v>
                  </c:pt>
                  <c:pt idx="120">
                    <c:v>0.83241162400000002</c:v>
                  </c:pt>
                  <c:pt idx="121">
                    <c:v>0.95816328920000005</c:v>
                  </c:pt>
                  <c:pt idx="122">
                    <c:v>0.58371849570000001</c:v>
                  </c:pt>
                  <c:pt idx="123">
                    <c:v>0.61982401939999998</c:v>
                  </c:pt>
                  <c:pt idx="124">
                    <c:v>1.5207538596000001</c:v>
                  </c:pt>
                  <c:pt idx="125">
                    <c:v>1.0234744715999999</c:v>
                  </c:pt>
                  <c:pt idx="126">
                    <c:v>1.4799947903999999</c:v>
                  </c:pt>
                  <c:pt idx="127">
                    <c:v>1.0173494546999999</c:v>
                  </c:pt>
                  <c:pt idx="128">
                    <c:v>1.0862481264999999</c:v>
                  </c:pt>
                  <c:pt idx="129">
                    <c:v>0.93527180620000006</c:v>
                  </c:pt>
                  <c:pt idx="130">
                    <c:v>1.4172957613999999</c:v>
                  </c:pt>
                  <c:pt idx="131">
                    <c:v>1.1381470754</c:v>
                  </c:pt>
                  <c:pt idx="132">
                    <c:v>0.67244466800000002</c:v>
                  </c:pt>
                  <c:pt idx="134">
                    <c:v>1.2221338568</c:v>
                  </c:pt>
                  <c:pt idx="135">
                    <c:v>1.3910427803000001</c:v>
                  </c:pt>
                  <c:pt idx="136">
                    <c:v>0.69687613930000003</c:v>
                  </c:pt>
                  <c:pt idx="137">
                    <c:v>1.0595653010999999</c:v>
                  </c:pt>
                  <c:pt idx="138">
                    <c:v>1.5583467015000001</c:v>
                  </c:pt>
                  <c:pt idx="139">
                    <c:v>0.73189252709999997</c:v>
                  </c:pt>
                  <c:pt idx="140">
                    <c:v>0.83612351460000001</c:v>
                  </c:pt>
                  <c:pt idx="142">
                    <c:v>1.0468512201</c:v>
                  </c:pt>
                  <c:pt idx="143">
                    <c:v>3.6422782725</c:v>
                  </c:pt>
                </c:numCache>
              </c:numRef>
            </c:plus>
            <c:minus>
              <c:numRef>
                <c:f>Sheet2!$D$290:$D$433</c:f>
                <c:numCache>
                  <c:formatCode>General</c:formatCode>
                  <c:ptCount val="144"/>
                  <c:pt idx="0">
                    <c:v>18.267801221999999</c:v>
                  </c:pt>
                  <c:pt idx="1">
                    <c:v>10.545823184</c:v>
                  </c:pt>
                  <c:pt idx="2">
                    <c:v>12.305186193999999</c:v>
                  </c:pt>
                  <c:pt idx="3">
                    <c:v>12.953877047000001</c:v>
                  </c:pt>
                  <c:pt idx="4">
                    <c:v>23.030601847</c:v>
                  </c:pt>
                  <c:pt idx="5">
                    <c:v>20.391109248999999</c:v>
                  </c:pt>
                  <c:pt idx="6">
                    <c:v>9.0377459559000002</c:v>
                  </c:pt>
                  <c:pt idx="7">
                    <c:v>11.830211445</c:v>
                  </c:pt>
                  <c:pt idx="8">
                    <c:v>13.728630141</c:v>
                  </c:pt>
                  <c:pt idx="9">
                    <c:v>9.7131323635999998</c:v>
                  </c:pt>
                  <c:pt idx="10">
                    <c:v>14.218375162999999</c:v>
                  </c:pt>
                  <c:pt idx="11">
                    <c:v>12.883190232</c:v>
                  </c:pt>
                  <c:pt idx="12">
                    <c:v>4.0727081593000003</c:v>
                  </c:pt>
                  <c:pt idx="13">
                    <c:v>3.0460278793</c:v>
                  </c:pt>
                  <c:pt idx="14">
                    <c:v>4.3429305240999998</c:v>
                  </c:pt>
                  <c:pt idx="15">
                    <c:v>2.6702060277999999</c:v>
                  </c:pt>
                  <c:pt idx="16">
                    <c:v>10.692284801</c:v>
                  </c:pt>
                  <c:pt idx="17">
                    <c:v>4.2533094367000004</c:v>
                  </c:pt>
                  <c:pt idx="18">
                    <c:v>4.8160715378000001</c:v>
                  </c:pt>
                  <c:pt idx="19">
                    <c:v>2.6222176818</c:v>
                  </c:pt>
                  <c:pt idx="20">
                    <c:v>3.4811264672000002</c:v>
                  </c:pt>
                  <c:pt idx="21">
                    <c:v>1.4449493901999999</c:v>
                  </c:pt>
                  <c:pt idx="22">
                    <c:v>0.62289645169999996</c:v>
                  </c:pt>
                  <c:pt idx="23">
                    <c:v>0</c:v>
                  </c:pt>
                  <c:pt idx="24">
                    <c:v>0</c:v>
                  </c:pt>
                  <c:pt idx="25">
                    <c:v>0</c:v>
                  </c:pt>
                  <c:pt idx="26">
                    <c:v>0</c:v>
                  </c:pt>
                  <c:pt idx="27">
                    <c:v>0</c:v>
                  </c:pt>
                  <c:pt idx="28">
                    <c:v>0.81513462609999998</c:v>
                  </c:pt>
                  <c:pt idx="29">
                    <c:v>0</c:v>
                  </c:pt>
                  <c:pt idx="30">
                    <c:v>0</c:v>
                  </c:pt>
                  <c:pt idx="31">
                    <c:v>0</c:v>
                  </c:pt>
                  <c:pt idx="32">
                    <c:v>0.31622776600000002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0.53665633589999995</c:v>
                  </c:pt>
                  <c:pt idx="38">
                    <c:v>0.67082039319999998</c:v>
                  </c:pt>
                  <c:pt idx="39">
                    <c:v>1.0606601717999999</c:v>
                  </c:pt>
                  <c:pt idx="40">
                    <c:v>0.60000002379999995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0</c:v>
                  </c:pt>
                  <c:pt idx="45">
                    <c:v>2.6100765918</c:v>
                  </c:pt>
                  <c:pt idx="46">
                    <c:v>0.86931826990000005</c:v>
                  </c:pt>
                  <c:pt idx="47">
                    <c:v>0.48989796800000002</c:v>
                  </c:pt>
                  <c:pt idx="48">
                    <c:v>0.97979593600000003</c:v>
                  </c:pt>
                  <c:pt idx="49">
                    <c:v>0.57154759690000001</c:v>
                  </c:pt>
                  <c:pt idx="51">
                    <c:v>0.84852817110000001</c:v>
                  </c:pt>
                  <c:pt idx="52">
                    <c:v>0</c:v>
                  </c:pt>
                  <c:pt idx="53">
                    <c:v>0.44907312919999998</c:v>
                  </c:pt>
                  <c:pt idx="54">
                    <c:v>0</c:v>
                  </c:pt>
                  <c:pt idx="55">
                    <c:v>0.62289645169999996</c:v>
                  </c:pt>
                  <c:pt idx="56">
                    <c:v>0.97979593600000003</c:v>
                  </c:pt>
                  <c:pt idx="57">
                    <c:v>1.5402656304</c:v>
                  </c:pt>
                  <c:pt idx="58">
                    <c:v>1.4706213364</c:v>
                  </c:pt>
                  <c:pt idx="59">
                    <c:v>0</c:v>
                  </c:pt>
                  <c:pt idx="60">
                    <c:v>0</c:v>
                  </c:pt>
                  <c:pt idx="61">
                    <c:v>0</c:v>
                  </c:pt>
                  <c:pt idx="62">
                    <c:v>0</c:v>
                  </c:pt>
                  <c:pt idx="63">
                    <c:v>0.69402211329999997</c:v>
                  </c:pt>
                  <c:pt idx="64">
                    <c:v>0</c:v>
                  </c:pt>
                  <c:pt idx="65">
                    <c:v>0</c:v>
                  </c:pt>
                  <c:pt idx="66">
                    <c:v>1.4288690166</c:v>
                  </c:pt>
                  <c:pt idx="67">
                    <c:v>0.73200637189999995</c:v>
                  </c:pt>
                  <c:pt idx="68">
                    <c:v>0.72768385270000002</c:v>
                  </c:pt>
                  <c:pt idx="69">
                    <c:v>1.099350461</c:v>
                  </c:pt>
                  <c:pt idx="70">
                    <c:v>2.9263172554999999</c:v>
                  </c:pt>
                  <c:pt idx="71">
                    <c:v>3.5514474015999999</c:v>
                  </c:pt>
                  <c:pt idx="72">
                    <c:v>2.7180874846999998</c:v>
                  </c:pt>
                  <c:pt idx="73">
                    <c:v>1.9345973146</c:v>
                  </c:pt>
                  <c:pt idx="74">
                    <c:v>1.4123603872999999</c:v>
                  </c:pt>
                  <c:pt idx="75">
                    <c:v>2.3469129042999999</c:v>
                  </c:pt>
                  <c:pt idx="76">
                    <c:v>1.5734780737</c:v>
                  </c:pt>
                  <c:pt idx="77">
                    <c:v>2.1605555225000002</c:v>
                  </c:pt>
                  <c:pt idx="78">
                    <c:v>1.5588456932000001</c:v>
                  </c:pt>
                  <c:pt idx="79">
                    <c:v>2.6780057221</c:v>
                  </c:pt>
                  <c:pt idx="80">
                    <c:v>1.4445508948000001</c:v>
                  </c:pt>
                  <c:pt idx="81">
                    <c:v>2.8007465994</c:v>
                  </c:pt>
                  <c:pt idx="82">
                    <c:v>1.2419742514000001</c:v>
                  </c:pt>
                  <c:pt idx="83">
                    <c:v>0.52915025319999998</c:v>
                  </c:pt>
                  <c:pt idx="84">
                    <c:v>0.78485667969999995</c:v>
                  </c:pt>
                  <c:pt idx="85">
                    <c:v>0.6123724357</c:v>
                  </c:pt>
                  <c:pt idx="86">
                    <c:v>0.65319727449999998</c:v>
                  </c:pt>
                  <c:pt idx="87">
                    <c:v>1.2649110641000001</c:v>
                  </c:pt>
                  <c:pt idx="88">
                    <c:v>0.69999998809999997</c:v>
                  </c:pt>
                  <c:pt idx="89">
                    <c:v>0</c:v>
                  </c:pt>
                  <c:pt idx="91">
                    <c:v>0.5224940159</c:v>
                  </c:pt>
                  <c:pt idx="92">
                    <c:v>1.2016655315</c:v>
                  </c:pt>
                  <c:pt idx="94">
                    <c:v>0.56694670950000003</c:v>
                  </c:pt>
                  <c:pt idx="95">
                    <c:v>0.53072275810000002</c:v>
                  </c:pt>
                  <c:pt idx="96">
                    <c:v>4.6876019032</c:v>
                  </c:pt>
                  <c:pt idx="97">
                    <c:v>0.79271233679999997</c:v>
                  </c:pt>
                  <c:pt idx="98">
                    <c:v>1.0419532773</c:v>
                  </c:pt>
                  <c:pt idx="99">
                    <c:v>1.9497863150999999</c:v>
                  </c:pt>
                  <c:pt idx="100">
                    <c:v>0.51639777949999999</c:v>
                  </c:pt>
                  <c:pt idx="101">
                    <c:v>1.5819818757999999</c:v>
                  </c:pt>
                  <c:pt idx="102">
                    <c:v>0.67156530759999999</c:v>
                  </c:pt>
                  <c:pt idx="103">
                    <c:v>1.5144856158</c:v>
                  </c:pt>
                  <c:pt idx="104">
                    <c:v>0.83569903359999997</c:v>
                  </c:pt>
                  <c:pt idx="105">
                    <c:v>2.0613507081</c:v>
                  </c:pt>
                  <c:pt idx="106">
                    <c:v>0.79505415239999999</c:v>
                  </c:pt>
                  <c:pt idx="107">
                    <c:v>0.59469882220000003</c:v>
                  </c:pt>
                  <c:pt idx="108">
                    <c:v>1.1757976289000001</c:v>
                  </c:pt>
                  <c:pt idx="109">
                    <c:v>1.6560495778</c:v>
                  </c:pt>
                  <c:pt idx="110">
                    <c:v>0.70206046850000003</c:v>
                  </c:pt>
                  <c:pt idx="111">
                    <c:v>0.93380936459999997</c:v>
                  </c:pt>
                  <c:pt idx="112">
                    <c:v>1.2659646888</c:v>
                  </c:pt>
                  <c:pt idx="113">
                    <c:v>0.56188460179999999</c:v>
                  </c:pt>
                  <c:pt idx="114">
                    <c:v>0.65726709510000003</c:v>
                  </c:pt>
                  <c:pt idx="115">
                    <c:v>0.63770420940000005</c:v>
                  </c:pt>
                  <c:pt idx="116">
                    <c:v>0.88074642199999997</c:v>
                  </c:pt>
                  <c:pt idx="117">
                    <c:v>1.794604662</c:v>
                  </c:pt>
                  <c:pt idx="118">
                    <c:v>1.1809926226</c:v>
                  </c:pt>
                  <c:pt idx="119">
                    <c:v>1.0304965055999999</c:v>
                  </c:pt>
                  <c:pt idx="120">
                    <c:v>0.83241162400000002</c:v>
                  </c:pt>
                  <c:pt idx="121">
                    <c:v>0.95816328920000005</c:v>
                  </c:pt>
                  <c:pt idx="122">
                    <c:v>0.58371849570000001</c:v>
                  </c:pt>
                  <c:pt idx="123">
                    <c:v>0.61982401939999998</c:v>
                  </c:pt>
                  <c:pt idx="124">
                    <c:v>1.5207538596000001</c:v>
                  </c:pt>
                  <c:pt idx="125">
                    <c:v>1.0234744715999999</c:v>
                  </c:pt>
                  <c:pt idx="126">
                    <c:v>1.4799947903999999</c:v>
                  </c:pt>
                  <c:pt idx="127">
                    <c:v>1.0173494546999999</c:v>
                  </c:pt>
                  <c:pt idx="128">
                    <c:v>1.0862481264999999</c:v>
                  </c:pt>
                  <c:pt idx="129">
                    <c:v>0.93527180620000006</c:v>
                  </c:pt>
                  <c:pt idx="130">
                    <c:v>1.4172957613999999</c:v>
                  </c:pt>
                  <c:pt idx="131">
                    <c:v>1.1381470754</c:v>
                  </c:pt>
                  <c:pt idx="132">
                    <c:v>0.67244466800000002</c:v>
                  </c:pt>
                  <c:pt idx="134">
                    <c:v>1.2221338568</c:v>
                  </c:pt>
                  <c:pt idx="135">
                    <c:v>1.3910427803000001</c:v>
                  </c:pt>
                  <c:pt idx="136">
                    <c:v>0.69687613930000003</c:v>
                  </c:pt>
                  <c:pt idx="137">
                    <c:v>1.0595653010999999</c:v>
                  </c:pt>
                  <c:pt idx="138">
                    <c:v>1.5583467015000001</c:v>
                  </c:pt>
                  <c:pt idx="139">
                    <c:v>0.73189252709999997</c:v>
                  </c:pt>
                  <c:pt idx="140">
                    <c:v>0.83612351460000001</c:v>
                  </c:pt>
                  <c:pt idx="142">
                    <c:v>1.0468512201</c:v>
                  </c:pt>
                  <c:pt idx="143">
                    <c:v>3.6422782725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accent3"/>
                </a:solidFill>
                <a:round/>
              </a:ln>
              <a:effectLst/>
            </c:spPr>
          </c:errBars>
          <c:val>
            <c:numRef>
              <c:f>Sheet2!$C$290:$C$433</c:f>
              <c:numCache>
                <c:formatCode>General</c:formatCode>
                <c:ptCount val="144"/>
                <c:pt idx="0">
                  <c:v>12.113559245999999</c:v>
                </c:pt>
                <c:pt idx="1">
                  <c:v>12.056521758000001</c:v>
                </c:pt>
                <c:pt idx="2">
                  <c:v>14.295454729999999</c:v>
                </c:pt>
                <c:pt idx="3">
                  <c:v>14.726087114</c:v>
                </c:pt>
                <c:pt idx="4">
                  <c:v>26.912000375000002</c:v>
                </c:pt>
                <c:pt idx="5">
                  <c:v>25.908333500000001</c:v>
                </c:pt>
                <c:pt idx="6">
                  <c:v>13.754166737</c:v>
                </c:pt>
                <c:pt idx="7">
                  <c:v>15.576190421</c:v>
                </c:pt>
                <c:pt idx="8">
                  <c:v>14.299999754</c:v>
                </c:pt>
                <c:pt idx="9">
                  <c:v>8.5727273443000005</c:v>
                </c:pt>
                <c:pt idx="10">
                  <c:v>6.5285713332000004</c:v>
                </c:pt>
                <c:pt idx="11">
                  <c:v>8.0749999979999991</c:v>
                </c:pt>
                <c:pt idx="12">
                  <c:v>4.3866666238000001</c:v>
                </c:pt>
                <c:pt idx="13">
                  <c:v>3.2399999856999999</c:v>
                </c:pt>
                <c:pt idx="14">
                  <c:v>4.1111111310000004</c:v>
                </c:pt>
                <c:pt idx="15">
                  <c:v>3.2500000198999999</c:v>
                </c:pt>
                <c:pt idx="16">
                  <c:v>9.3266667207000005</c:v>
                </c:pt>
                <c:pt idx="17">
                  <c:v>5.7307692308</c:v>
                </c:pt>
                <c:pt idx="18">
                  <c:v>5.9999999503000003</c:v>
                </c:pt>
                <c:pt idx="19">
                  <c:v>3.8538461649000002</c:v>
                </c:pt>
                <c:pt idx="20">
                  <c:v>4.1857142619000003</c:v>
                </c:pt>
                <c:pt idx="21">
                  <c:v>0.86666665470000004</c:v>
                </c:pt>
                <c:pt idx="22">
                  <c:v>0.39999999600000002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0.62222222490000001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0.1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0.2400000095</c:v>
                </c:pt>
                <c:pt idx="38">
                  <c:v>0.3</c:v>
                </c:pt>
                <c:pt idx="39">
                  <c:v>0.375</c:v>
                </c:pt>
                <c:pt idx="40">
                  <c:v>0.30000001189999997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1.9333333174</c:v>
                </c:pt>
                <c:pt idx="46">
                  <c:v>0.32857142179999999</c:v>
                </c:pt>
                <c:pt idx="47">
                  <c:v>0.2000000079</c:v>
                </c:pt>
                <c:pt idx="48">
                  <c:v>0.40000001590000001</c:v>
                </c:pt>
                <c:pt idx="49">
                  <c:v>0.23333332940000001</c:v>
                </c:pt>
                <c:pt idx="51">
                  <c:v>0.30000001189999997</c:v>
                </c:pt>
                <c:pt idx="52">
                  <c:v>0</c:v>
                </c:pt>
                <c:pt idx="53">
                  <c:v>0.18333333730000001</c:v>
                </c:pt>
                <c:pt idx="54">
                  <c:v>0</c:v>
                </c:pt>
                <c:pt idx="55">
                  <c:v>0.39999999600000002</c:v>
                </c:pt>
                <c:pt idx="56">
                  <c:v>0.40000001590000001</c:v>
                </c:pt>
                <c:pt idx="57">
                  <c:v>1.1222222116</c:v>
                </c:pt>
                <c:pt idx="58">
                  <c:v>0.84999997419999995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0.28333334129999999</c:v>
                </c:pt>
                <c:pt idx="64">
                  <c:v>0</c:v>
                </c:pt>
                <c:pt idx="65">
                  <c:v>0</c:v>
                </c:pt>
                <c:pt idx="66">
                  <c:v>0.58333333330000003</c:v>
                </c:pt>
                <c:pt idx="67">
                  <c:v>0.625</c:v>
                </c:pt>
                <c:pt idx="68">
                  <c:v>0.54285713599999996</c:v>
                </c:pt>
                <c:pt idx="69">
                  <c:v>1.4000000209000001</c:v>
                </c:pt>
                <c:pt idx="70">
                  <c:v>2.4666666190000002</c:v>
                </c:pt>
                <c:pt idx="71">
                  <c:v>3.0555556085000002</c:v>
                </c:pt>
                <c:pt idx="72">
                  <c:v>1.7399999618999999</c:v>
                </c:pt>
                <c:pt idx="73">
                  <c:v>1.9333333572</c:v>
                </c:pt>
                <c:pt idx="74">
                  <c:v>1.1142857075000001</c:v>
                </c:pt>
                <c:pt idx="75">
                  <c:v>1.4400000095000001</c:v>
                </c:pt>
                <c:pt idx="76">
                  <c:v>1.3249999881000001</c:v>
                </c:pt>
                <c:pt idx="77">
                  <c:v>1.1000000238000001</c:v>
                </c:pt>
                <c:pt idx="78">
                  <c:v>0.79999998640000003</c:v>
                </c:pt>
                <c:pt idx="79">
                  <c:v>2.8800000269999999</c:v>
                </c:pt>
                <c:pt idx="80">
                  <c:v>1.1454545585</c:v>
                </c:pt>
                <c:pt idx="81">
                  <c:v>2.2272727163999999</c:v>
                </c:pt>
                <c:pt idx="82">
                  <c:v>0.53333334129999999</c:v>
                </c:pt>
                <c:pt idx="83">
                  <c:v>0.19999999660000001</c:v>
                </c:pt>
                <c:pt idx="84">
                  <c:v>0.5</c:v>
                </c:pt>
                <c:pt idx="85">
                  <c:v>0.25</c:v>
                </c:pt>
                <c:pt idx="86">
                  <c:v>0.26666667059999999</c:v>
                </c:pt>
                <c:pt idx="87">
                  <c:v>0.4</c:v>
                </c:pt>
                <c:pt idx="88">
                  <c:v>0.34999999399999998</c:v>
                </c:pt>
                <c:pt idx="89">
                  <c:v>0</c:v>
                </c:pt>
                <c:pt idx="91">
                  <c:v>1.6600000143</c:v>
                </c:pt>
                <c:pt idx="92">
                  <c:v>1.9000000158999999</c:v>
                </c:pt>
                <c:pt idx="94">
                  <c:v>0.21428571430000001</c:v>
                </c:pt>
                <c:pt idx="95">
                  <c:v>0.21666665869999999</c:v>
                </c:pt>
                <c:pt idx="96">
                  <c:v>3.0888889232999999</c:v>
                </c:pt>
                <c:pt idx="97">
                  <c:v>0.5625</c:v>
                </c:pt>
                <c:pt idx="98">
                  <c:v>0.88333332539999998</c:v>
                </c:pt>
                <c:pt idx="99">
                  <c:v>1.2833333413000001</c:v>
                </c:pt>
                <c:pt idx="100">
                  <c:v>0.33333333329999998</c:v>
                </c:pt>
                <c:pt idx="101">
                  <c:v>1.1666666667000001</c:v>
                </c:pt>
                <c:pt idx="102">
                  <c:v>1.149999996</c:v>
                </c:pt>
                <c:pt idx="103">
                  <c:v>1.2166666586999999</c:v>
                </c:pt>
                <c:pt idx="104">
                  <c:v>0.71250000599999996</c:v>
                </c:pt>
                <c:pt idx="105">
                  <c:v>1.387500003</c:v>
                </c:pt>
                <c:pt idx="106">
                  <c:v>0.48999999760000001</c:v>
                </c:pt>
                <c:pt idx="107">
                  <c:v>0.38333334530000002</c:v>
                </c:pt>
                <c:pt idx="108">
                  <c:v>1.6333333519</c:v>
                </c:pt>
                <c:pt idx="109">
                  <c:v>1.5333333545000001</c:v>
                </c:pt>
                <c:pt idx="110">
                  <c:v>0.52000000479999997</c:v>
                </c:pt>
                <c:pt idx="111">
                  <c:v>0.61999998089999997</c:v>
                </c:pt>
                <c:pt idx="112">
                  <c:v>1.0333333214</c:v>
                </c:pt>
                <c:pt idx="113">
                  <c:v>0.3285714388</c:v>
                </c:pt>
                <c:pt idx="114">
                  <c:v>0.48000001910000001</c:v>
                </c:pt>
                <c:pt idx="115">
                  <c:v>0.56666666269999999</c:v>
                </c:pt>
                <c:pt idx="116">
                  <c:v>1.3285714218</c:v>
                </c:pt>
                <c:pt idx="117">
                  <c:v>1.8333333234</c:v>
                </c:pt>
                <c:pt idx="118">
                  <c:v>1.1153846061999999</c:v>
                </c:pt>
                <c:pt idx="119">
                  <c:v>1.2230769121</c:v>
                </c:pt>
                <c:pt idx="120">
                  <c:v>1.3909090866</c:v>
                </c:pt>
                <c:pt idx="121">
                  <c:v>1.315384608</c:v>
                </c:pt>
                <c:pt idx="122">
                  <c:v>0.85454546320000002</c:v>
                </c:pt>
                <c:pt idx="123">
                  <c:v>0.87272727490000002</c:v>
                </c:pt>
                <c:pt idx="124">
                  <c:v>1.1461538442999999</c:v>
                </c:pt>
                <c:pt idx="125">
                  <c:v>1.125</c:v>
                </c:pt>
                <c:pt idx="126">
                  <c:v>1.1500000017000001</c:v>
                </c:pt>
                <c:pt idx="127">
                  <c:v>1.5499999864</c:v>
                </c:pt>
                <c:pt idx="128">
                  <c:v>1.1772727099</c:v>
                </c:pt>
                <c:pt idx="129">
                  <c:v>0.81600000380000004</c:v>
                </c:pt>
                <c:pt idx="130">
                  <c:v>1.1454545476</c:v>
                </c:pt>
                <c:pt idx="131">
                  <c:v>1.3083333372999999</c:v>
                </c:pt>
                <c:pt idx="132">
                  <c:v>0.67272728140000004</c:v>
                </c:pt>
                <c:pt idx="133">
                  <c:v>1.6999999732</c:v>
                </c:pt>
                <c:pt idx="134">
                  <c:v>0.91111111639999998</c:v>
                </c:pt>
                <c:pt idx="135">
                  <c:v>1.1666666667000001</c:v>
                </c:pt>
                <c:pt idx="136">
                  <c:v>0.58181817970000005</c:v>
                </c:pt>
                <c:pt idx="137">
                  <c:v>0.66250000890000005</c:v>
                </c:pt>
                <c:pt idx="138">
                  <c:v>1.0200000048</c:v>
                </c:pt>
                <c:pt idx="139">
                  <c:v>1.1300000190999999</c:v>
                </c:pt>
                <c:pt idx="140">
                  <c:v>0.90769229490000003</c:v>
                </c:pt>
                <c:pt idx="142">
                  <c:v>0.76153846889999999</c:v>
                </c:pt>
                <c:pt idx="143">
                  <c:v>2.1428571599000001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236-4E2E-BD6A-5673299CEDEB}"/>
            </c:ext>
          </c:extLst>
        </c:ser>
        <c:ser>
          <c:idx val="3"/>
          <c:order val="3"/>
          <c:tx>
            <c:v>West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errBars>
            <c:errDir val="y"/>
            <c:errBarType val="both"/>
            <c:errValType val="cust"/>
            <c:noEndCap val="0"/>
            <c:plus>
              <c:numRef>
                <c:f>Sheet2!$D$434:$D$577</c:f>
                <c:numCache>
                  <c:formatCode>General</c:formatCode>
                  <c:ptCount val="144"/>
                  <c:pt idx="0">
                    <c:v>3.4929214180999999</c:v>
                  </c:pt>
                  <c:pt idx="1">
                    <c:v>4.3271359595999996</c:v>
                  </c:pt>
                  <c:pt idx="2">
                    <c:v>5.9824544314999999</c:v>
                  </c:pt>
                  <c:pt idx="3">
                    <c:v>7.4356633558</c:v>
                  </c:pt>
                  <c:pt idx="4">
                    <c:v>7.6494184350000003</c:v>
                  </c:pt>
                  <c:pt idx="5">
                    <c:v>5.9915947430000003</c:v>
                  </c:pt>
                  <c:pt idx="6">
                    <c:v>5.1810255468999999</c:v>
                  </c:pt>
                  <c:pt idx="7">
                    <c:v>5.8283372510999998</c:v>
                  </c:pt>
                  <c:pt idx="8">
                    <c:v>3.6954581995</c:v>
                  </c:pt>
                  <c:pt idx="9">
                    <c:v>2.2916553324</c:v>
                  </c:pt>
                  <c:pt idx="10">
                    <c:v>0.79372535730000005</c:v>
                  </c:pt>
                  <c:pt idx="11">
                    <c:v>0</c:v>
                  </c:pt>
                  <c:pt idx="12">
                    <c:v>0.72197646150000006</c:v>
                  </c:pt>
                  <c:pt idx="13">
                    <c:v>0.52915025319999998</c:v>
                  </c:pt>
                  <c:pt idx="14">
                    <c:v>0</c:v>
                  </c:pt>
                  <c:pt idx="15">
                    <c:v>0</c:v>
                  </c:pt>
                  <c:pt idx="16">
                    <c:v>0</c:v>
                  </c:pt>
                  <c:pt idx="17">
                    <c:v>2.7760884529999998</c:v>
                  </c:pt>
                  <c:pt idx="18">
                    <c:v>0.64253962210000004</c:v>
                  </c:pt>
                  <c:pt idx="19">
                    <c:v>0.41576092930000003</c:v>
                  </c:pt>
                  <c:pt idx="20">
                    <c:v>0.49135379689999997</c:v>
                  </c:pt>
                  <c:pt idx="21">
                    <c:v>0.55377492299999997</c:v>
                  </c:pt>
                  <c:pt idx="22">
                    <c:v>0</c:v>
                  </c:pt>
                  <c:pt idx="23">
                    <c:v>0</c:v>
                  </c:pt>
                  <c:pt idx="24">
                    <c:v>0</c:v>
                  </c:pt>
                  <c:pt idx="25">
                    <c:v>0</c:v>
                  </c:pt>
                  <c:pt idx="26">
                    <c:v>0</c:v>
                  </c:pt>
                  <c:pt idx="27">
                    <c:v>0</c:v>
                  </c:pt>
                  <c:pt idx="28">
                    <c:v>0</c:v>
                  </c:pt>
                  <c:pt idx="29">
                    <c:v>0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0.98270759379999995</c:v>
                  </c:pt>
                  <c:pt idx="40">
                    <c:v>0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0</c:v>
                  </c:pt>
                  <c:pt idx="45">
                    <c:v>0.98522414150000004</c:v>
                  </c:pt>
                  <c:pt idx="46">
                    <c:v>0.46666665870000001</c:v>
                  </c:pt>
                  <c:pt idx="47">
                    <c:v>1.2699831392000001</c:v>
                  </c:pt>
                  <c:pt idx="48">
                    <c:v>0.37796447300000002</c:v>
                  </c:pt>
                  <c:pt idx="49">
                    <c:v>0</c:v>
                  </c:pt>
                  <c:pt idx="50">
                    <c:v>0.712807992</c:v>
                  </c:pt>
                  <c:pt idx="51">
                    <c:v>0.75592894600000005</c:v>
                  </c:pt>
                  <c:pt idx="52">
                    <c:v>0.52915025319999998</c:v>
                  </c:pt>
                  <c:pt idx="53">
                    <c:v>0</c:v>
                  </c:pt>
                  <c:pt idx="54">
                    <c:v>0</c:v>
                  </c:pt>
                  <c:pt idx="55">
                    <c:v>0</c:v>
                  </c:pt>
                  <c:pt idx="56">
                    <c:v>0.53333334129999999</c:v>
                  </c:pt>
                  <c:pt idx="57">
                    <c:v>0.59505901490000002</c:v>
                  </c:pt>
                  <c:pt idx="58">
                    <c:v>0.60000002379999995</c:v>
                  </c:pt>
                  <c:pt idx="59">
                    <c:v>0</c:v>
                  </c:pt>
                  <c:pt idx="60">
                    <c:v>0</c:v>
                  </c:pt>
                  <c:pt idx="61">
                    <c:v>0</c:v>
                  </c:pt>
                  <c:pt idx="62">
                    <c:v>0</c:v>
                  </c:pt>
                  <c:pt idx="63">
                    <c:v>0</c:v>
                  </c:pt>
                  <c:pt idx="64">
                    <c:v>0</c:v>
                  </c:pt>
                  <c:pt idx="65">
                    <c:v>0</c:v>
                  </c:pt>
                  <c:pt idx="66">
                    <c:v>0</c:v>
                  </c:pt>
                  <c:pt idx="67">
                    <c:v>0</c:v>
                  </c:pt>
                  <c:pt idx="68">
                    <c:v>0.45355738559999997</c:v>
                  </c:pt>
                  <c:pt idx="69">
                    <c:v>0.54494925159999996</c:v>
                  </c:pt>
                  <c:pt idx="70">
                    <c:v>0</c:v>
                  </c:pt>
                  <c:pt idx="71">
                    <c:v>0</c:v>
                  </c:pt>
                  <c:pt idx="72">
                    <c:v>1.4813121816999999</c:v>
                  </c:pt>
                  <c:pt idx="73">
                    <c:v>0.73484690340000003</c:v>
                  </c:pt>
                  <c:pt idx="74">
                    <c:v>0</c:v>
                  </c:pt>
                  <c:pt idx="75">
                    <c:v>0</c:v>
                  </c:pt>
                  <c:pt idx="76">
                    <c:v>0</c:v>
                  </c:pt>
                  <c:pt idx="77">
                    <c:v>0</c:v>
                  </c:pt>
                  <c:pt idx="78">
                    <c:v>0.54272040590000004</c:v>
                  </c:pt>
                  <c:pt idx="79">
                    <c:v>1.6099689012</c:v>
                  </c:pt>
                  <c:pt idx="80">
                    <c:v>1.1326557496</c:v>
                  </c:pt>
                  <c:pt idx="81">
                    <c:v>0.44271886490000001</c:v>
                  </c:pt>
                  <c:pt idx="82">
                    <c:v>0.4163331951</c:v>
                  </c:pt>
                  <c:pt idx="83">
                    <c:v>0</c:v>
                  </c:pt>
                  <c:pt idx="84">
                    <c:v>0</c:v>
                  </c:pt>
                  <c:pt idx="85">
                    <c:v>0</c:v>
                  </c:pt>
                  <c:pt idx="86">
                    <c:v>0</c:v>
                  </c:pt>
                  <c:pt idx="87">
                    <c:v>0</c:v>
                  </c:pt>
                  <c:pt idx="88">
                    <c:v>0</c:v>
                  </c:pt>
                  <c:pt idx="89">
                    <c:v>0</c:v>
                  </c:pt>
                  <c:pt idx="90">
                    <c:v>0.92086916190000001</c:v>
                  </c:pt>
                  <c:pt idx="91">
                    <c:v>0.67082039319999998</c:v>
                  </c:pt>
                  <c:pt idx="92">
                    <c:v>0.45355738559999997</c:v>
                  </c:pt>
                  <c:pt idx="93">
                    <c:v>0</c:v>
                  </c:pt>
                  <c:pt idx="94">
                    <c:v>0.98392382069999995</c:v>
                  </c:pt>
                  <c:pt idx="95">
                    <c:v>0</c:v>
                  </c:pt>
                  <c:pt idx="96">
                    <c:v>0</c:v>
                  </c:pt>
                  <c:pt idx="97">
                    <c:v>0.45355738559999997</c:v>
                  </c:pt>
                  <c:pt idx="98">
                    <c:v>0</c:v>
                  </c:pt>
                  <c:pt idx="99">
                    <c:v>0</c:v>
                  </c:pt>
                  <c:pt idx="100">
                    <c:v>0</c:v>
                  </c:pt>
                  <c:pt idx="101">
                    <c:v>0</c:v>
                  </c:pt>
                  <c:pt idx="102">
                    <c:v>0</c:v>
                  </c:pt>
                  <c:pt idx="103">
                    <c:v>0</c:v>
                  </c:pt>
                  <c:pt idx="104">
                    <c:v>0</c:v>
                  </c:pt>
                  <c:pt idx="105">
                    <c:v>1.3476151922999999</c:v>
                  </c:pt>
                  <c:pt idx="106">
                    <c:v>1.3231456150000001</c:v>
                  </c:pt>
                  <c:pt idx="107">
                    <c:v>2.4183557117999999</c:v>
                  </c:pt>
                  <c:pt idx="108">
                    <c:v>0.95145228719999997</c:v>
                  </c:pt>
                  <c:pt idx="109">
                    <c:v>0.5410894396</c:v>
                  </c:pt>
                  <c:pt idx="110">
                    <c:v>0</c:v>
                  </c:pt>
                  <c:pt idx="111">
                    <c:v>0.63333333849999995</c:v>
                  </c:pt>
                  <c:pt idx="112">
                    <c:v>0</c:v>
                  </c:pt>
                  <c:pt idx="113">
                    <c:v>0.63770420940000005</c:v>
                  </c:pt>
                  <c:pt idx="114">
                    <c:v>0.48795003650000002</c:v>
                  </c:pt>
                  <c:pt idx="115">
                    <c:v>1.4151953144</c:v>
                  </c:pt>
                  <c:pt idx="116">
                    <c:v>2.5568408992</c:v>
                  </c:pt>
                  <c:pt idx="117">
                    <c:v>3.0031497640999998</c:v>
                  </c:pt>
                  <c:pt idx="118">
                    <c:v>1.1087067859999999</c:v>
                  </c:pt>
                  <c:pt idx="119">
                    <c:v>1.3894843179</c:v>
                  </c:pt>
                  <c:pt idx="120">
                    <c:v>0.99534632509999998</c:v>
                  </c:pt>
                  <c:pt idx="121">
                    <c:v>0.794175199</c:v>
                  </c:pt>
                  <c:pt idx="122">
                    <c:v>0.56930409879999999</c:v>
                  </c:pt>
                  <c:pt idx="123">
                    <c:v>1.0750969063</c:v>
                  </c:pt>
                  <c:pt idx="124">
                    <c:v>0.97357953689999999</c:v>
                  </c:pt>
                  <c:pt idx="125">
                    <c:v>1.0713438812</c:v>
                  </c:pt>
                  <c:pt idx="126">
                    <c:v>0.5269651984</c:v>
                  </c:pt>
                  <c:pt idx="127">
                    <c:v>0.77204963360000001</c:v>
                  </c:pt>
                  <c:pt idx="129">
                    <c:v>2.8777544468</c:v>
                  </c:pt>
                  <c:pt idx="130">
                    <c:v>0.38890873809999998</c:v>
                  </c:pt>
                  <c:pt idx="131">
                    <c:v>0.69282033909999996</c:v>
                  </c:pt>
                  <c:pt idx="132">
                    <c:v>0.81000685719999999</c:v>
                  </c:pt>
                  <c:pt idx="133">
                    <c:v>1.5448444026999999</c:v>
                  </c:pt>
                  <c:pt idx="134">
                    <c:v>0.85329129690000005</c:v>
                  </c:pt>
                  <c:pt idx="135">
                    <c:v>0.56421037389999995</c:v>
                  </c:pt>
                  <c:pt idx="136">
                    <c:v>0.35355339060000002</c:v>
                  </c:pt>
                  <c:pt idx="137">
                    <c:v>0.44095855179999999</c:v>
                  </c:pt>
                  <c:pt idx="138">
                    <c:v>0.53569048019999999</c:v>
                  </c:pt>
                  <c:pt idx="139">
                    <c:v>0.51754916949999996</c:v>
                  </c:pt>
                  <c:pt idx="140">
                    <c:v>1.5121327502999999</c:v>
                  </c:pt>
                  <c:pt idx="141">
                    <c:v>0.70763760170000001</c:v>
                  </c:pt>
                  <c:pt idx="142">
                    <c:v>1.761305715</c:v>
                  </c:pt>
                  <c:pt idx="143">
                    <c:v>0.44721359550000001</c:v>
                  </c:pt>
                </c:numCache>
              </c:numRef>
            </c:plus>
            <c:minus>
              <c:numRef>
                <c:f>Sheet2!$D$434:$D$577</c:f>
                <c:numCache>
                  <c:formatCode>General</c:formatCode>
                  <c:ptCount val="144"/>
                  <c:pt idx="0">
                    <c:v>3.4929214180999999</c:v>
                  </c:pt>
                  <c:pt idx="1">
                    <c:v>4.3271359595999996</c:v>
                  </c:pt>
                  <c:pt idx="2">
                    <c:v>5.9824544314999999</c:v>
                  </c:pt>
                  <c:pt idx="3">
                    <c:v>7.4356633558</c:v>
                  </c:pt>
                  <c:pt idx="4">
                    <c:v>7.6494184350000003</c:v>
                  </c:pt>
                  <c:pt idx="5">
                    <c:v>5.9915947430000003</c:v>
                  </c:pt>
                  <c:pt idx="6">
                    <c:v>5.1810255468999999</c:v>
                  </c:pt>
                  <c:pt idx="7">
                    <c:v>5.8283372510999998</c:v>
                  </c:pt>
                  <c:pt idx="8">
                    <c:v>3.6954581995</c:v>
                  </c:pt>
                  <c:pt idx="9">
                    <c:v>2.2916553324</c:v>
                  </c:pt>
                  <c:pt idx="10">
                    <c:v>0.79372535730000005</c:v>
                  </c:pt>
                  <c:pt idx="11">
                    <c:v>0</c:v>
                  </c:pt>
                  <c:pt idx="12">
                    <c:v>0.72197646150000006</c:v>
                  </c:pt>
                  <c:pt idx="13">
                    <c:v>0.52915025319999998</c:v>
                  </c:pt>
                  <c:pt idx="14">
                    <c:v>0</c:v>
                  </c:pt>
                  <c:pt idx="15">
                    <c:v>0</c:v>
                  </c:pt>
                  <c:pt idx="16">
                    <c:v>0</c:v>
                  </c:pt>
                  <c:pt idx="17">
                    <c:v>2.7760884529999998</c:v>
                  </c:pt>
                  <c:pt idx="18">
                    <c:v>0.64253962210000004</c:v>
                  </c:pt>
                  <c:pt idx="19">
                    <c:v>0.41576092930000003</c:v>
                  </c:pt>
                  <c:pt idx="20">
                    <c:v>0.49135379689999997</c:v>
                  </c:pt>
                  <c:pt idx="21">
                    <c:v>0.55377492299999997</c:v>
                  </c:pt>
                  <c:pt idx="22">
                    <c:v>0</c:v>
                  </c:pt>
                  <c:pt idx="23">
                    <c:v>0</c:v>
                  </c:pt>
                  <c:pt idx="24">
                    <c:v>0</c:v>
                  </c:pt>
                  <c:pt idx="25">
                    <c:v>0</c:v>
                  </c:pt>
                  <c:pt idx="26">
                    <c:v>0</c:v>
                  </c:pt>
                  <c:pt idx="27">
                    <c:v>0</c:v>
                  </c:pt>
                  <c:pt idx="28">
                    <c:v>0</c:v>
                  </c:pt>
                  <c:pt idx="29">
                    <c:v>0</c:v>
                  </c:pt>
                  <c:pt idx="30">
                    <c:v>0</c:v>
                  </c:pt>
                  <c:pt idx="31">
                    <c:v>0</c:v>
                  </c:pt>
                  <c:pt idx="32">
                    <c:v>0</c:v>
                  </c:pt>
                  <c:pt idx="33">
                    <c:v>0</c:v>
                  </c:pt>
                  <c:pt idx="34">
                    <c:v>0</c:v>
                  </c:pt>
                  <c:pt idx="35">
                    <c:v>0</c:v>
                  </c:pt>
                  <c:pt idx="36">
                    <c:v>0</c:v>
                  </c:pt>
                  <c:pt idx="37">
                    <c:v>0</c:v>
                  </c:pt>
                  <c:pt idx="38">
                    <c:v>0</c:v>
                  </c:pt>
                  <c:pt idx="39">
                    <c:v>0.98270759379999995</c:v>
                  </c:pt>
                  <c:pt idx="40">
                    <c:v>0</c:v>
                  </c:pt>
                  <c:pt idx="41">
                    <c:v>0</c:v>
                  </c:pt>
                  <c:pt idx="42">
                    <c:v>0</c:v>
                  </c:pt>
                  <c:pt idx="43">
                    <c:v>0</c:v>
                  </c:pt>
                  <c:pt idx="44">
                    <c:v>0</c:v>
                  </c:pt>
                  <c:pt idx="45">
                    <c:v>0.98522414150000004</c:v>
                  </c:pt>
                  <c:pt idx="46">
                    <c:v>0.46666665870000001</c:v>
                  </c:pt>
                  <c:pt idx="47">
                    <c:v>1.2699831392000001</c:v>
                  </c:pt>
                  <c:pt idx="48">
                    <c:v>0.37796447300000002</c:v>
                  </c:pt>
                  <c:pt idx="49">
                    <c:v>0</c:v>
                  </c:pt>
                  <c:pt idx="50">
                    <c:v>0.712807992</c:v>
                  </c:pt>
                  <c:pt idx="51">
                    <c:v>0.75592894600000005</c:v>
                  </c:pt>
                  <c:pt idx="52">
                    <c:v>0.52915025319999998</c:v>
                  </c:pt>
                  <c:pt idx="53">
                    <c:v>0</c:v>
                  </c:pt>
                  <c:pt idx="54">
                    <c:v>0</c:v>
                  </c:pt>
                  <c:pt idx="55">
                    <c:v>0</c:v>
                  </c:pt>
                  <c:pt idx="56">
                    <c:v>0.53333334129999999</c:v>
                  </c:pt>
                  <c:pt idx="57">
                    <c:v>0.59505901490000002</c:v>
                  </c:pt>
                  <c:pt idx="58">
                    <c:v>0.60000002379999995</c:v>
                  </c:pt>
                  <c:pt idx="59">
                    <c:v>0</c:v>
                  </c:pt>
                  <c:pt idx="60">
                    <c:v>0</c:v>
                  </c:pt>
                  <c:pt idx="61">
                    <c:v>0</c:v>
                  </c:pt>
                  <c:pt idx="62">
                    <c:v>0</c:v>
                  </c:pt>
                  <c:pt idx="63">
                    <c:v>0</c:v>
                  </c:pt>
                  <c:pt idx="64">
                    <c:v>0</c:v>
                  </c:pt>
                  <c:pt idx="65">
                    <c:v>0</c:v>
                  </c:pt>
                  <c:pt idx="66">
                    <c:v>0</c:v>
                  </c:pt>
                  <c:pt idx="67">
                    <c:v>0</c:v>
                  </c:pt>
                  <c:pt idx="68">
                    <c:v>0.45355738559999997</c:v>
                  </c:pt>
                  <c:pt idx="69">
                    <c:v>0.54494925159999996</c:v>
                  </c:pt>
                  <c:pt idx="70">
                    <c:v>0</c:v>
                  </c:pt>
                  <c:pt idx="71">
                    <c:v>0</c:v>
                  </c:pt>
                  <c:pt idx="72">
                    <c:v>1.4813121816999999</c:v>
                  </c:pt>
                  <c:pt idx="73">
                    <c:v>0.73484690340000003</c:v>
                  </c:pt>
                  <c:pt idx="74">
                    <c:v>0</c:v>
                  </c:pt>
                  <c:pt idx="75">
                    <c:v>0</c:v>
                  </c:pt>
                  <c:pt idx="76">
                    <c:v>0</c:v>
                  </c:pt>
                  <c:pt idx="77">
                    <c:v>0</c:v>
                  </c:pt>
                  <c:pt idx="78">
                    <c:v>0.54272040590000004</c:v>
                  </c:pt>
                  <c:pt idx="79">
                    <c:v>1.6099689012</c:v>
                  </c:pt>
                  <c:pt idx="80">
                    <c:v>1.1326557496</c:v>
                  </c:pt>
                  <c:pt idx="81">
                    <c:v>0.44271886490000001</c:v>
                  </c:pt>
                  <c:pt idx="82">
                    <c:v>0.4163331951</c:v>
                  </c:pt>
                  <c:pt idx="83">
                    <c:v>0</c:v>
                  </c:pt>
                  <c:pt idx="84">
                    <c:v>0</c:v>
                  </c:pt>
                  <c:pt idx="85">
                    <c:v>0</c:v>
                  </c:pt>
                  <c:pt idx="86">
                    <c:v>0</c:v>
                  </c:pt>
                  <c:pt idx="87">
                    <c:v>0</c:v>
                  </c:pt>
                  <c:pt idx="88">
                    <c:v>0</c:v>
                  </c:pt>
                  <c:pt idx="89">
                    <c:v>0</c:v>
                  </c:pt>
                  <c:pt idx="90">
                    <c:v>0.92086916190000001</c:v>
                  </c:pt>
                  <c:pt idx="91">
                    <c:v>0.67082039319999998</c:v>
                  </c:pt>
                  <c:pt idx="92">
                    <c:v>0.45355738559999997</c:v>
                  </c:pt>
                  <c:pt idx="93">
                    <c:v>0</c:v>
                  </c:pt>
                  <c:pt idx="94">
                    <c:v>0.98392382069999995</c:v>
                  </c:pt>
                  <c:pt idx="95">
                    <c:v>0</c:v>
                  </c:pt>
                  <c:pt idx="96">
                    <c:v>0</c:v>
                  </c:pt>
                  <c:pt idx="97">
                    <c:v>0.45355738559999997</c:v>
                  </c:pt>
                  <c:pt idx="98">
                    <c:v>0</c:v>
                  </c:pt>
                  <c:pt idx="99">
                    <c:v>0</c:v>
                  </c:pt>
                  <c:pt idx="100">
                    <c:v>0</c:v>
                  </c:pt>
                  <c:pt idx="101">
                    <c:v>0</c:v>
                  </c:pt>
                  <c:pt idx="102">
                    <c:v>0</c:v>
                  </c:pt>
                  <c:pt idx="103">
                    <c:v>0</c:v>
                  </c:pt>
                  <c:pt idx="104">
                    <c:v>0</c:v>
                  </c:pt>
                  <c:pt idx="105">
                    <c:v>1.3476151922999999</c:v>
                  </c:pt>
                  <c:pt idx="106">
                    <c:v>1.3231456150000001</c:v>
                  </c:pt>
                  <c:pt idx="107">
                    <c:v>2.4183557117999999</c:v>
                  </c:pt>
                  <c:pt idx="108">
                    <c:v>0.95145228719999997</c:v>
                  </c:pt>
                  <c:pt idx="109">
                    <c:v>0.5410894396</c:v>
                  </c:pt>
                  <c:pt idx="110">
                    <c:v>0</c:v>
                  </c:pt>
                  <c:pt idx="111">
                    <c:v>0.63333333849999995</c:v>
                  </c:pt>
                  <c:pt idx="112">
                    <c:v>0</c:v>
                  </c:pt>
                  <c:pt idx="113">
                    <c:v>0.63770420940000005</c:v>
                  </c:pt>
                  <c:pt idx="114">
                    <c:v>0.48795003650000002</c:v>
                  </c:pt>
                  <c:pt idx="115">
                    <c:v>1.4151953144</c:v>
                  </c:pt>
                  <c:pt idx="116">
                    <c:v>2.5568408992</c:v>
                  </c:pt>
                  <c:pt idx="117">
                    <c:v>3.0031497640999998</c:v>
                  </c:pt>
                  <c:pt idx="118">
                    <c:v>1.1087067859999999</c:v>
                  </c:pt>
                  <c:pt idx="119">
                    <c:v>1.3894843179</c:v>
                  </c:pt>
                  <c:pt idx="120">
                    <c:v>0.99534632509999998</c:v>
                  </c:pt>
                  <c:pt idx="121">
                    <c:v>0.794175199</c:v>
                  </c:pt>
                  <c:pt idx="122">
                    <c:v>0.56930409879999999</c:v>
                  </c:pt>
                  <c:pt idx="123">
                    <c:v>1.0750969063</c:v>
                  </c:pt>
                  <c:pt idx="124">
                    <c:v>0.97357953689999999</c:v>
                  </c:pt>
                  <c:pt idx="125">
                    <c:v>1.0713438812</c:v>
                  </c:pt>
                  <c:pt idx="126">
                    <c:v>0.5269651984</c:v>
                  </c:pt>
                  <c:pt idx="127">
                    <c:v>0.77204963360000001</c:v>
                  </c:pt>
                  <c:pt idx="129">
                    <c:v>2.8777544468</c:v>
                  </c:pt>
                  <c:pt idx="130">
                    <c:v>0.38890873809999998</c:v>
                  </c:pt>
                  <c:pt idx="131">
                    <c:v>0.69282033909999996</c:v>
                  </c:pt>
                  <c:pt idx="132">
                    <c:v>0.81000685719999999</c:v>
                  </c:pt>
                  <c:pt idx="133">
                    <c:v>1.5448444026999999</c:v>
                  </c:pt>
                  <c:pt idx="134">
                    <c:v>0.85329129690000005</c:v>
                  </c:pt>
                  <c:pt idx="135">
                    <c:v>0.56421037389999995</c:v>
                  </c:pt>
                  <c:pt idx="136">
                    <c:v>0.35355339060000002</c:v>
                  </c:pt>
                  <c:pt idx="137">
                    <c:v>0.44095855179999999</c:v>
                  </c:pt>
                  <c:pt idx="138">
                    <c:v>0.53569048019999999</c:v>
                  </c:pt>
                  <c:pt idx="139">
                    <c:v>0.51754916949999996</c:v>
                  </c:pt>
                  <c:pt idx="140">
                    <c:v>1.5121327502999999</c:v>
                  </c:pt>
                  <c:pt idx="141">
                    <c:v>0.70763760170000001</c:v>
                  </c:pt>
                  <c:pt idx="142">
                    <c:v>1.761305715</c:v>
                  </c:pt>
                  <c:pt idx="143">
                    <c:v>0.44721359550000001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accent4"/>
                </a:solidFill>
                <a:round/>
              </a:ln>
              <a:effectLst/>
            </c:spPr>
          </c:errBars>
          <c:val>
            <c:numRef>
              <c:f>Sheet2!$C$434:$C$577</c:f>
              <c:numCache>
                <c:formatCode>General</c:formatCode>
                <c:ptCount val="144"/>
                <c:pt idx="0">
                  <c:v>5.0950000405000004</c:v>
                </c:pt>
                <c:pt idx="1">
                  <c:v>5.2100000322</c:v>
                </c:pt>
                <c:pt idx="2">
                  <c:v>7.4391303166</c:v>
                </c:pt>
                <c:pt idx="3">
                  <c:v>10.499999926999999</c:v>
                </c:pt>
                <c:pt idx="4">
                  <c:v>5.8880000829999997</c:v>
                </c:pt>
                <c:pt idx="5">
                  <c:v>6.1862744631000002</c:v>
                </c:pt>
                <c:pt idx="6">
                  <c:v>7.5857143334000003</c:v>
                </c:pt>
                <c:pt idx="7">
                  <c:v>9.3481481340000006</c:v>
                </c:pt>
                <c:pt idx="8">
                  <c:v>5.5687499829</c:v>
                </c:pt>
                <c:pt idx="9">
                  <c:v>2.4300000011999998</c:v>
                </c:pt>
                <c:pt idx="10">
                  <c:v>0.29999998639999997</c:v>
                </c:pt>
                <c:pt idx="11">
                  <c:v>0</c:v>
                </c:pt>
                <c:pt idx="12">
                  <c:v>0.38750000299999998</c:v>
                </c:pt>
                <c:pt idx="13">
                  <c:v>0.19999999660000001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1.1333333650999999</c:v>
                </c:pt>
                <c:pt idx="18">
                  <c:v>0.2428571497</c:v>
                </c:pt>
                <c:pt idx="19">
                  <c:v>0.15714286050000001</c:v>
                </c:pt>
                <c:pt idx="20">
                  <c:v>0.1857142789</c:v>
                </c:pt>
                <c:pt idx="21">
                  <c:v>0.2666666667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0.3714285578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0.60666665239999995</c:v>
                </c:pt>
                <c:pt idx="46">
                  <c:v>0.1555555529</c:v>
                </c:pt>
                <c:pt idx="47">
                  <c:v>0.74285714970000005</c:v>
                </c:pt>
                <c:pt idx="48">
                  <c:v>0.14285714290000001</c:v>
                </c:pt>
                <c:pt idx="49">
                  <c:v>0</c:v>
                </c:pt>
                <c:pt idx="50">
                  <c:v>0.41428571089999999</c:v>
                </c:pt>
                <c:pt idx="51">
                  <c:v>0.28571428570000001</c:v>
                </c:pt>
                <c:pt idx="52">
                  <c:v>0.19999999660000001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0.1777777804</c:v>
                </c:pt>
                <c:pt idx="57">
                  <c:v>0.28666666349999997</c:v>
                </c:pt>
                <c:pt idx="58">
                  <c:v>0.15000000599999999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0.17142857819999999</c:v>
                </c:pt>
                <c:pt idx="69">
                  <c:v>0.23333332940000001</c:v>
                </c:pt>
                <c:pt idx="70">
                  <c:v>0</c:v>
                </c:pt>
                <c:pt idx="71">
                  <c:v>0</c:v>
                </c:pt>
                <c:pt idx="72">
                  <c:v>0.80000001190000003</c:v>
                </c:pt>
                <c:pt idx="73">
                  <c:v>0.2999999921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0.16363635930000001</c:v>
                </c:pt>
                <c:pt idx="79">
                  <c:v>0.71999998089999995</c:v>
                </c:pt>
                <c:pt idx="80">
                  <c:v>0.50909090040000005</c:v>
                </c:pt>
                <c:pt idx="81">
                  <c:v>0.13999999760000001</c:v>
                </c:pt>
                <c:pt idx="82">
                  <c:v>0.14999999850000001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0.64000000950000002</c:v>
                </c:pt>
                <c:pt idx="91">
                  <c:v>0.3</c:v>
                </c:pt>
                <c:pt idx="92">
                  <c:v>0.17142857819999999</c:v>
                </c:pt>
                <c:pt idx="93">
                  <c:v>0</c:v>
                </c:pt>
                <c:pt idx="94">
                  <c:v>0.39166667059999999</c:v>
                </c:pt>
                <c:pt idx="95">
                  <c:v>0</c:v>
                </c:pt>
                <c:pt idx="96">
                  <c:v>0</c:v>
                </c:pt>
                <c:pt idx="97">
                  <c:v>0.17142857819999999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0.62400000099999997</c:v>
                </c:pt>
                <c:pt idx="106">
                  <c:v>0.625</c:v>
                </c:pt>
                <c:pt idx="107">
                  <c:v>1.3200000048</c:v>
                </c:pt>
                <c:pt idx="108">
                  <c:v>0.89444445240000003</c:v>
                </c:pt>
                <c:pt idx="109">
                  <c:v>0.45555555819999999</c:v>
                </c:pt>
                <c:pt idx="110">
                  <c:v>0</c:v>
                </c:pt>
                <c:pt idx="111">
                  <c:v>0.51111111379999996</c:v>
                </c:pt>
                <c:pt idx="112">
                  <c:v>0</c:v>
                </c:pt>
                <c:pt idx="113">
                  <c:v>0.56666666269999999</c:v>
                </c:pt>
                <c:pt idx="114">
                  <c:v>0.28571428570000001</c:v>
                </c:pt>
                <c:pt idx="115">
                  <c:v>0.65</c:v>
                </c:pt>
                <c:pt idx="116">
                  <c:v>1.2076922838999999</c:v>
                </c:pt>
                <c:pt idx="117">
                  <c:v>1.7090908722</c:v>
                </c:pt>
                <c:pt idx="118">
                  <c:v>0.79999999489999996</c:v>
                </c:pt>
                <c:pt idx="119">
                  <c:v>1.4200000048000001</c:v>
                </c:pt>
                <c:pt idx="120">
                  <c:v>0.67500001190000003</c:v>
                </c:pt>
                <c:pt idx="121">
                  <c:v>0.52499999109999995</c:v>
                </c:pt>
                <c:pt idx="122">
                  <c:v>0.41250000889999999</c:v>
                </c:pt>
                <c:pt idx="123">
                  <c:v>0.92500001190000003</c:v>
                </c:pt>
                <c:pt idx="124">
                  <c:v>0.72499999400000004</c:v>
                </c:pt>
                <c:pt idx="125">
                  <c:v>0.65555553970000002</c:v>
                </c:pt>
                <c:pt idx="126">
                  <c:v>0.75384616849999997</c:v>
                </c:pt>
                <c:pt idx="127">
                  <c:v>0.81666668259999997</c:v>
                </c:pt>
                <c:pt idx="129">
                  <c:v>1.3166666759000001</c:v>
                </c:pt>
                <c:pt idx="130">
                  <c:v>0.13750000300000001</c:v>
                </c:pt>
                <c:pt idx="131">
                  <c:v>0.40000001019999998</c:v>
                </c:pt>
                <c:pt idx="132">
                  <c:v>0.88888888889999995</c:v>
                </c:pt>
                <c:pt idx="133">
                  <c:v>1.01764707</c:v>
                </c:pt>
                <c:pt idx="134">
                  <c:v>0.75833332539999998</c:v>
                </c:pt>
                <c:pt idx="135">
                  <c:v>0.50000000919999998</c:v>
                </c:pt>
                <c:pt idx="136">
                  <c:v>0.125</c:v>
                </c:pt>
                <c:pt idx="137">
                  <c:v>0.22222222220000001</c:v>
                </c:pt>
                <c:pt idx="138">
                  <c:v>0.38750000299999998</c:v>
                </c:pt>
                <c:pt idx="139">
                  <c:v>0.375</c:v>
                </c:pt>
                <c:pt idx="140">
                  <c:v>1.1363636472</c:v>
                </c:pt>
                <c:pt idx="141">
                  <c:v>0.45652173909999999</c:v>
                </c:pt>
                <c:pt idx="142">
                  <c:v>1.0285714354</c:v>
                </c:pt>
                <c:pt idx="143">
                  <c:v>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236-4E2E-BD6A-5673299CED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957097231"/>
        <c:axId val="1957097647"/>
      </c:lineChart>
      <c:dateAx>
        <c:axId val="1957097231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7097647"/>
        <c:crosses val="autoZero"/>
        <c:auto val="1"/>
        <c:lblOffset val="100"/>
        <c:baseTimeUnit val="months"/>
        <c:majorUnit val="3"/>
        <c:majorTimeUnit val="months"/>
      </c:dateAx>
      <c:valAx>
        <c:axId val="1957097647"/>
        <c:scaling>
          <c:orientation val="minMax"/>
          <c:max val="3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PPB</a:t>
                </a:r>
              </a:p>
            </c:rich>
          </c:tx>
          <c:layout>
            <c:manualLayout>
              <c:xMode val="edge"/>
              <c:yMode val="edge"/>
              <c:x val="2.424795655150536E-2"/>
              <c:y val="0.4997695578737202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57097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0993712375959753"/>
          <c:y val="0.16300371128124058"/>
          <c:w val="0.38993555314097977"/>
          <c:h val="4.70129927341505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0.32009</cdr:x>
      <cdr:y>0.87192</cdr:y>
    </cdr:from>
    <cdr:to>
      <cdr:x>0.74472</cdr:x>
      <cdr:y>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4866B2B8-F5AD-470D-A2DB-4D5CB322C933}"/>
            </a:ext>
          </a:extLst>
        </cdr:cNvPr>
        <cdr:cNvSpPr/>
      </cdr:nvSpPr>
      <cdr:spPr>
        <a:xfrm xmlns:a="http://schemas.openxmlformats.org/drawingml/2006/main">
          <a:off x="1803399" y="3371855"/>
          <a:ext cx="2392363" cy="4952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800" b="1">
              <a:solidFill>
                <a:schemeClr val="tx1"/>
              </a:solidFill>
            </a:rPr>
            <a:t>Source: Monthly</a:t>
          </a:r>
          <a:r>
            <a:rPr lang="en-US" sz="800" b="1" baseline="0">
              <a:solidFill>
                <a:schemeClr val="tx1"/>
              </a:solidFill>
            </a:rPr>
            <a:t> third-party laboratory analyses</a:t>
          </a:r>
          <a:endParaRPr lang="en-US" sz="800" b="1">
            <a:solidFill>
              <a:schemeClr val="tx1"/>
            </a:solidFill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0.1333</cdr:x>
      <cdr:y>0.19307</cdr:y>
    </cdr:from>
    <cdr:to>
      <cdr:x>0.58043</cdr:x>
      <cdr:y>0.24998</cdr:y>
    </cdr:to>
    <cdr:sp macro="" textlink="">
      <cdr:nvSpPr>
        <cdr:cNvPr id="2" name="文本框 6">
          <a:extLst xmlns:a="http://schemas.openxmlformats.org/drawingml/2006/main">
            <a:ext uri="{FF2B5EF4-FFF2-40B4-BE49-F238E27FC236}">
              <a16:creationId xmlns:a16="http://schemas.microsoft.com/office/drawing/2014/main" id="{F72E5121-D88D-56B1-E9CF-518F1778F7CD}"/>
            </a:ext>
          </a:extLst>
        </cdr:cNvPr>
        <cdr:cNvSpPr txBox="1"/>
      </cdr:nvSpPr>
      <cdr:spPr>
        <a:xfrm xmlns:a="http://schemas.openxmlformats.org/drawingml/2006/main">
          <a:off x="1056738" y="1148598"/>
          <a:ext cx="3544627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600" b="1" dirty="0">
              <a:solidFill>
                <a:srgbClr val="0070C0"/>
              </a:solidFill>
            </a:rPr>
            <a:t>—</a:t>
          </a:r>
          <a:r>
            <a:rPr lang="en-US" altLang="zh-CN" sz="1600" dirty="0"/>
            <a:t> </a:t>
          </a:r>
          <a:r>
            <a:rPr lang="zh-CN" altLang="en-US" sz="1600" dirty="0"/>
            <a:t>东部 </a:t>
          </a:r>
          <a:r>
            <a:rPr lang="en-US" altLang="zh-CN" sz="1600" b="1" dirty="0">
              <a:solidFill>
                <a:schemeClr val="accent2">
                  <a:lumMod val="75000"/>
                </a:schemeClr>
              </a:solidFill>
            </a:rPr>
            <a:t>—</a:t>
          </a:r>
          <a:r>
            <a:rPr lang="zh-CN" altLang="en-US" sz="1600" dirty="0"/>
            <a:t>北部  </a:t>
          </a:r>
          <a:r>
            <a:rPr lang="en-US" altLang="zh-CN" sz="1600" b="1" dirty="0">
              <a:solidFill>
                <a:schemeClr val="accent3"/>
              </a:solidFill>
            </a:rPr>
            <a:t>—</a:t>
          </a:r>
          <a:r>
            <a:rPr lang="zh-CN" altLang="en-US" sz="1600" dirty="0"/>
            <a:t>南部    </a:t>
          </a:r>
          <a:r>
            <a:rPr lang="en-US" altLang="zh-CN" sz="1600" b="1" dirty="0">
              <a:solidFill>
                <a:srgbClr val="FFC000"/>
              </a:solidFill>
            </a:rPr>
            <a:t>—</a:t>
          </a:r>
          <a:r>
            <a:rPr lang="zh-CN" altLang="en-US" sz="1600" dirty="0"/>
            <a:t>西部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0.33901</cdr:x>
      <cdr:y>0.87224</cdr:y>
    </cdr:from>
    <cdr:to>
      <cdr:x>0.74446</cdr:x>
      <cdr:y>1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C4B65060-4BD3-47C8-BFED-BD0DA1557FB9}"/>
            </a:ext>
          </a:extLst>
        </cdr:cNvPr>
        <cdr:cNvSpPr/>
      </cdr:nvSpPr>
      <cdr:spPr>
        <a:xfrm xmlns:a="http://schemas.openxmlformats.org/drawingml/2006/main">
          <a:off x="1895476" y="3381380"/>
          <a:ext cx="2266950" cy="49529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800" b="1">
              <a:solidFill>
                <a:schemeClr val="tx1"/>
              </a:solidFill>
            </a:rPr>
            <a:t>Source: Monthly</a:t>
          </a:r>
          <a:r>
            <a:rPr lang="en-US" sz="800" b="1" baseline="0">
              <a:solidFill>
                <a:schemeClr val="tx1"/>
              </a:solidFill>
            </a:rPr>
            <a:t> third-party laboratory analyses</a:t>
          </a:r>
          <a:endParaRPr lang="en-US" sz="800" b="1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0.28165</cdr:x>
      <cdr:y>0.14501</cdr:y>
    </cdr:from>
    <cdr:to>
      <cdr:x>0.73012</cdr:x>
      <cdr:y>0.20235</cdr:y>
    </cdr:to>
    <cdr:sp macro="" textlink="">
      <cdr:nvSpPr>
        <cdr:cNvPr id="2" name="文本框 2">
          <a:extLst xmlns:a="http://schemas.openxmlformats.org/drawingml/2006/main">
            <a:ext uri="{FF2B5EF4-FFF2-40B4-BE49-F238E27FC236}">
              <a16:creationId xmlns:a16="http://schemas.microsoft.com/office/drawing/2014/main" id="{82EB9699-C7B6-864B-33DA-D6498736DA84}"/>
            </a:ext>
          </a:extLst>
        </cdr:cNvPr>
        <cdr:cNvSpPr txBox="1"/>
      </cdr:nvSpPr>
      <cdr:spPr>
        <a:xfrm xmlns:a="http://schemas.openxmlformats.org/drawingml/2006/main">
          <a:off x="2163885" y="778271"/>
          <a:ext cx="3445565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zh-CN" altLang="en-US" sz="1400" dirty="0"/>
            <a:t>蛋白         </a:t>
          </a:r>
          <a:r>
            <a:rPr lang="en-US" altLang="zh-CN" sz="1400" dirty="0"/>
            <a:t>NDF       </a:t>
          </a:r>
          <a:r>
            <a:rPr lang="zh-CN" altLang="en-US" sz="1400" dirty="0"/>
            <a:t>水分        脂肪     灰分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0.28715</cdr:x>
      <cdr:y>0.15768</cdr:y>
    </cdr:from>
    <cdr:to>
      <cdr:x>0.73388</cdr:x>
      <cdr:y>0.21622</cdr:y>
    </cdr:to>
    <cdr:sp macro="" textlink="">
      <cdr:nvSpPr>
        <cdr:cNvPr id="2" name="文本框 2">
          <a:extLst xmlns:a="http://schemas.openxmlformats.org/drawingml/2006/main">
            <a:ext uri="{FF2B5EF4-FFF2-40B4-BE49-F238E27FC236}">
              <a16:creationId xmlns:a16="http://schemas.microsoft.com/office/drawing/2014/main" id="{23C39A71-BD53-D628-EB06-3029DEEA42B4}"/>
            </a:ext>
          </a:extLst>
        </cdr:cNvPr>
        <cdr:cNvSpPr txBox="1"/>
      </cdr:nvSpPr>
      <cdr:spPr>
        <a:xfrm xmlns:a="http://schemas.openxmlformats.org/drawingml/2006/main">
          <a:off x="2214685" y="829071"/>
          <a:ext cx="3445565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zh-CN" altLang="en-US" sz="1400" dirty="0"/>
            <a:t>             蛋白       脂肪    灰分     水分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0.00501</cdr:x>
      <cdr:y>0</cdr:y>
    </cdr:from>
    <cdr:to>
      <cdr:x>0.22904</cdr:x>
      <cdr:y>0.1162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E79D0A87-78EB-48AC-895E-692374CCEB1E}"/>
            </a:ext>
          </a:extLst>
        </cdr:cNvPr>
        <cdr:cNvSpPr/>
      </cdr:nvSpPr>
      <cdr:spPr>
        <a:xfrm xmlns:a="http://schemas.openxmlformats.org/drawingml/2006/main">
          <a:off x="38101" y="0"/>
          <a:ext cx="1704976" cy="4953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/>
        <a:lstStyle xmlns:a="http://schemas.openxmlformats.org/drawingml/2006/main"/>
        <a:p xmlns:a="http://schemas.openxmlformats.org/drawingml/2006/main">
          <a:pPr algn="ctr"/>
          <a:r>
            <a:rPr lang="en-US" sz="1000" b="1" dirty="0">
              <a:solidFill>
                <a:schemeClr val="tx1"/>
              </a:solidFill>
            </a:rPr>
            <a:t>Source: Monthly</a:t>
          </a:r>
          <a:r>
            <a:rPr lang="en-US" sz="1000" b="1" baseline="0" dirty="0">
              <a:solidFill>
                <a:schemeClr val="tx1"/>
              </a:solidFill>
            </a:rPr>
            <a:t> third-party laboratory analyses</a:t>
          </a:r>
          <a:endParaRPr lang="en-US" sz="10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</cdr:x>
      <cdr:y>0.08961</cdr:y>
    </cdr:from>
    <cdr:to>
      <cdr:x>0.22004</cdr:x>
      <cdr:y>0.13328</cdr:y>
    </cdr:to>
    <cdr:sp macro="" textlink="">
      <cdr:nvSpPr>
        <cdr:cNvPr id="2" name="文本框 1">
          <a:extLst xmlns:a="http://schemas.openxmlformats.org/drawingml/2006/main">
            <a:ext uri="{FF2B5EF4-FFF2-40B4-BE49-F238E27FC236}">
              <a16:creationId xmlns:a16="http://schemas.microsoft.com/office/drawing/2014/main" id="{CF28D0DD-7EC6-AB95-160D-B823DF1914D6}"/>
            </a:ext>
          </a:extLst>
        </cdr:cNvPr>
        <cdr:cNvSpPr txBox="1"/>
      </cdr:nvSpPr>
      <cdr:spPr>
        <a:xfrm xmlns:a="http://schemas.openxmlformats.org/drawingml/2006/main">
          <a:off x="0" y="488977"/>
          <a:ext cx="2156371" cy="2382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zh-CN" altLang="en-US" sz="1100" kern="1200" dirty="0"/>
            <a:t>来源：第三方实验室月度分析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0.01239</cdr:x>
      <cdr:y>0.90842</cdr:y>
    </cdr:from>
    <cdr:to>
      <cdr:x>0.95221</cdr:x>
      <cdr:y>0.98228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630E72A6-9681-4E49-A5E7-D2C811DE14CF}"/>
            </a:ext>
          </a:extLst>
        </cdr:cNvPr>
        <cdr:cNvSpPr/>
      </cdr:nvSpPr>
      <cdr:spPr>
        <a:xfrm xmlns:a="http://schemas.openxmlformats.org/drawingml/2006/main">
          <a:off x="66675" y="2928939"/>
          <a:ext cx="5057775" cy="23812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900" b="1" dirty="0">
              <a:solidFill>
                <a:schemeClr val="tx1"/>
              </a:solidFill>
            </a:rPr>
            <a:t>Source: Cumberland Valley Global Data Summary and POET 3rd Party</a:t>
          </a:r>
          <a:r>
            <a:rPr lang="en-US" sz="900" b="1" baseline="0" dirty="0">
              <a:solidFill>
                <a:schemeClr val="tx1"/>
              </a:solidFill>
            </a:rPr>
            <a:t> Lab Analyses</a:t>
          </a:r>
        </a:p>
        <a:p xmlns:a="http://schemas.openxmlformats.org/drawingml/2006/main">
          <a:r>
            <a:rPr lang="zh-CN" altLang="en-US" sz="900" b="1" dirty="0">
              <a:solidFill>
                <a:schemeClr val="tx1"/>
              </a:solidFill>
            </a:rPr>
            <a:t>来源：坎伯兰谷全球数据摘要和</a:t>
          </a:r>
          <a:r>
            <a:rPr lang="en-US" altLang="zh-CN" sz="900" b="1" dirty="0">
              <a:solidFill>
                <a:schemeClr val="tx1"/>
              </a:solidFill>
            </a:rPr>
            <a:t>POET </a:t>
          </a:r>
          <a:r>
            <a:rPr lang="zh-CN" altLang="en-US" sz="900" b="1" dirty="0">
              <a:solidFill>
                <a:schemeClr val="tx1"/>
              </a:solidFill>
            </a:rPr>
            <a:t>第三方实验室数据分析</a:t>
          </a:r>
          <a:endParaRPr lang="en-US" sz="1050" b="1" dirty="0">
            <a:solidFill>
              <a:schemeClr val="tx1"/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0.59158</cdr:x>
      <cdr:y>0.94279</cdr:y>
    </cdr:from>
    <cdr:to>
      <cdr:x>0.74528</cdr:x>
      <cdr:y>0.97922</cdr:y>
    </cdr:to>
    <cdr:sp macro="" textlink="">
      <cdr:nvSpPr>
        <cdr:cNvPr id="2" name="文本框 1">
          <a:extLst xmlns:a="http://schemas.openxmlformats.org/drawingml/2006/main">
            <a:ext uri="{FF2B5EF4-FFF2-40B4-BE49-F238E27FC236}">
              <a16:creationId xmlns:a16="http://schemas.microsoft.com/office/drawing/2014/main" id="{7D6F3905-2D91-73C2-52F5-7A73E059360E}"/>
            </a:ext>
          </a:extLst>
        </cdr:cNvPr>
        <cdr:cNvSpPr txBox="1"/>
      </cdr:nvSpPr>
      <cdr:spPr>
        <a:xfrm xmlns:a="http://schemas.openxmlformats.org/drawingml/2006/main">
          <a:off x="4907400" y="5257622"/>
          <a:ext cx="1275008" cy="2031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zh-CN" altLang="en-US" sz="1200" kern="1200" dirty="0"/>
            <a:t>泌乳天数</a:t>
          </a:r>
        </a:p>
      </cdr:txBody>
    </cdr:sp>
  </cdr:relSizeAnchor>
  <cdr:relSizeAnchor xmlns:cdr="http://schemas.openxmlformats.org/drawingml/2006/chartDrawing">
    <cdr:from>
      <cdr:x>0.59857</cdr:x>
      <cdr:y>0.16158</cdr:y>
    </cdr:from>
    <cdr:to>
      <cdr:x>0.93453</cdr:x>
      <cdr:y>0.22802</cdr:y>
    </cdr:to>
    <cdr:sp macro="" textlink="">
      <cdr:nvSpPr>
        <cdr:cNvPr id="4" name="文本框 3">
          <a:extLst xmlns:a="http://schemas.openxmlformats.org/drawingml/2006/main">
            <a:ext uri="{FF2B5EF4-FFF2-40B4-BE49-F238E27FC236}">
              <a16:creationId xmlns:a16="http://schemas.microsoft.com/office/drawing/2014/main" id="{A49B70F6-FADC-37E2-3A30-477F9AF981EB}"/>
            </a:ext>
          </a:extLst>
        </cdr:cNvPr>
        <cdr:cNvSpPr txBox="1"/>
      </cdr:nvSpPr>
      <cdr:spPr>
        <a:xfrm xmlns:a="http://schemas.openxmlformats.org/drawingml/2006/main">
          <a:off x="4965353" y="901064"/>
          <a:ext cx="2786982" cy="3705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zh-CN" sz="1200" b="1" kern="1200" dirty="0">
              <a:solidFill>
                <a:schemeClr val="accent1"/>
              </a:solidFill>
            </a:rPr>
            <a:t>——</a:t>
          </a:r>
          <a:r>
            <a:rPr lang="zh-CN" altLang="en-US" sz="1200" kern="1200" dirty="0"/>
            <a:t>安普乐    </a:t>
          </a:r>
          <a:r>
            <a:rPr lang="en-US" altLang="zh-CN" sz="1200" b="1" kern="1200" dirty="0">
              <a:solidFill>
                <a:schemeClr val="accent2"/>
              </a:solidFill>
            </a:rPr>
            <a:t>——</a:t>
          </a:r>
          <a:r>
            <a:rPr lang="en-US" altLang="zh-CN" sz="1200" kern="1200" dirty="0"/>
            <a:t>POET CFP</a:t>
          </a:r>
          <a:endParaRPr lang="zh-CN" altLang="en-US" sz="1200" kern="12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0.48588</cdr:x>
      <cdr:y>0.70271</cdr:y>
    </cdr:from>
    <cdr:to>
      <cdr:x>0.85899</cdr:x>
      <cdr:y>0.77427</cdr:y>
    </cdr:to>
    <cdr:sp macro="" textlink="">
      <cdr:nvSpPr>
        <cdr:cNvPr id="2" name="文本框 1">
          <a:extLst xmlns:a="http://schemas.openxmlformats.org/drawingml/2006/main">
            <a:ext uri="{FF2B5EF4-FFF2-40B4-BE49-F238E27FC236}">
              <a16:creationId xmlns:a16="http://schemas.microsoft.com/office/drawing/2014/main" id="{0E551813-A72B-410E-E46C-D4BE8A04814A}"/>
            </a:ext>
          </a:extLst>
        </cdr:cNvPr>
        <cdr:cNvSpPr txBox="1"/>
      </cdr:nvSpPr>
      <cdr:spPr>
        <a:xfrm xmlns:a="http://schemas.openxmlformats.org/drawingml/2006/main">
          <a:off x="3629349" y="3638759"/>
          <a:ext cx="2786982" cy="37054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200" b="1" kern="1200" dirty="0">
              <a:solidFill>
                <a:schemeClr val="accent1"/>
              </a:solidFill>
            </a:rPr>
            <a:t>——</a:t>
          </a:r>
          <a:r>
            <a:rPr lang="zh-CN" altLang="en-US" sz="1200" kern="1200" dirty="0"/>
            <a:t>安普乐               </a:t>
          </a:r>
          <a:r>
            <a:rPr lang="en-US" altLang="zh-CN" sz="1200" b="1" kern="1200" dirty="0">
              <a:solidFill>
                <a:schemeClr val="accent2"/>
              </a:solidFill>
            </a:rPr>
            <a:t>——</a:t>
          </a:r>
          <a:r>
            <a:rPr lang="en-US" altLang="zh-CN" sz="1200" kern="1200" dirty="0"/>
            <a:t>POET CFP</a:t>
          </a:r>
          <a:endParaRPr lang="zh-CN" altLang="en-US" sz="1200" kern="12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0.33593</cdr:x>
      <cdr:y>0.19639</cdr:y>
    </cdr:from>
    <cdr:to>
      <cdr:x>0.75332</cdr:x>
      <cdr:y>0.25127</cdr:y>
    </cdr:to>
    <cdr:sp macro="" textlink="">
      <cdr:nvSpPr>
        <cdr:cNvPr id="2" name="文本框 6">
          <a:extLst xmlns:a="http://schemas.openxmlformats.org/drawingml/2006/main">
            <a:ext uri="{FF2B5EF4-FFF2-40B4-BE49-F238E27FC236}">
              <a16:creationId xmlns:a16="http://schemas.microsoft.com/office/drawing/2014/main" id="{F72E5121-D88D-56B1-E9CF-518F1778F7CD}"/>
            </a:ext>
          </a:extLst>
        </cdr:cNvPr>
        <cdr:cNvSpPr txBox="1"/>
      </cdr:nvSpPr>
      <cdr:spPr>
        <a:xfrm xmlns:a="http://schemas.openxmlformats.org/drawingml/2006/main">
          <a:off x="2852800" y="1211418"/>
          <a:ext cx="3544627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600" b="1" dirty="0">
              <a:solidFill>
                <a:srgbClr val="0070C0"/>
              </a:solidFill>
            </a:rPr>
            <a:t>—</a:t>
          </a:r>
          <a:r>
            <a:rPr lang="en-US" altLang="zh-CN" sz="1600" dirty="0"/>
            <a:t> </a:t>
          </a:r>
          <a:r>
            <a:rPr lang="zh-CN" altLang="en-US" sz="1600" dirty="0"/>
            <a:t>东部 </a:t>
          </a:r>
          <a:r>
            <a:rPr lang="en-US" altLang="zh-CN" sz="1600" b="1" dirty="0">
              <a:solidFill>
                <a:schemeClr val="accent2">
                  <a:lumMod val="75000"/>
                </a:schemeClr>
              </a:solidFill>
            </a:rPr>
            <a:t>—</a:t>
          </a:r>
          <a:r>
            <a:rPr lang="zh-CN" altLang="en-US" sz="1600" dirty="0"/>
            <a:t>北部  </a:t>
          </a:r>
          <a:r>
            <a:rPr lang="en-US" altLang="zh-CN" sz="1600" b="1" dirty="0">
              <a:solidFill>
                <a:schemeClr val="accent3"/>
              </a:solidFill>
            </a:rPr>
            <a:t>—</a:t>
          </a:r>
          <a:r>
            <a:rPr lang="zh-CN" altLang="en-US" sz="1600" dirty="0"/>
            <a:t>南部    </a:t>
          </a:r>
          <a:r>
            <a:rPr lang="en-US" altLang="zh-CN" sz="1600" b="1" dirty="0">
              <a:solidFill>
                <a:srgbClr val="FFC000"/>
              </a:solidFill>
            </a:rPr>
            <a:t>—</a:t>
          </a:r>
          <a:r>
            <a:rPr lang="zh-CN" altLang="en-US" sz="1600" dirty="0"/>
            <a:t>西部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0.22588</cdr:x>
      <cdr:y>0.22432</cdr:y>
    </cdr:from>
    <cdr:to>
      <cdr:x>0.64328</cdr:x>
      <cdr:y>0.27921</cdr:y>
    </cdr:to>
    <cdr:sp macro="" textlink="">
      <cdr:nvSpPr>
        <cdr:cNvPr id="2" name="文本框 6">
          <a:extLst xmlns:a="http://schemas.openxmlformats.org/drawingml/2006/main">
            <a:ext uri="{FF2B5EF4-FFF2-40B4-BE49-F238E27FC236}">
              <a16:creationId xmlns:a16="http://schemas.microsoft.com/office/drawing/2014/main" id="{F72E5121-D88D-56B1-E9CF-518F1778F7CD}"/>
            </a:ext>
          </a:extLst>
        </cdr:cNvPr>
        <cdr:cNvSpPr txBox="1"/>
      </cdr:nvSpPr>
      <cdr:spPr>
        <a:xfrm xmlns:a="http://schemas.openxmlformats.org/drawingml/2006/main">
          <a:off x="1918237" y="1383763"/>
          <a:ext cx="3544627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altLang="zh-CN" sz="1600" b="1" dirty="0">
              <a:solidFill>
                <a:srgbClr val="0070C0"/>
              </a:solidFill>
            </a:rPr>
            <a:t>—</a:t>
          </a:r>
          <a:r>
            <a:rPr lang="en-US" altLang="zh-CN" sz="1600" dirty="0"/>
            <a:t> </a:t>
          </a:r>
          <a:r>
            <a:rPr lang="zh-CN" altLang="en-US" sz="1600" dirty="0"/>
            <a:t>东部  </a:t>
          </a:r>
          <a:r>
            <a:rPr lang="en-US" altLang="zh-CN" sz="1600" b="1" dirty="0">
              <a:solidFill>
                <a:schemeClr val="accent2">
                  <a:lumMod val="75000"/>
                </a:schemeClr>
              </a:solidFill>
            </a:rPr>
            <a:t>—</a:t>
          </a:r>
          <a:r>
            <a:rPr lang="zh-CN" altLang="en-US" sz="1600" dirty="0"/>
            <a:t>北部   </a:t>
          </a:r>
          <a:r>
            <a:rPr lang="en-US" altLang="zh-CN" sz="1600" b="1" dirty="0">
              <a:solidFill>
                <a:schemeClr val="accent3"/>
              </a:solidFill>
            </a:rPr>
            <a:t>—</a:t>
          </a:r>
          <a:r>
            <a:rPr lang="zh-CN" altLang="en-US" sz="1600" dirty="0"/>
            <a:t>南部     </a:t>
          </a:r>
          <a:r>
            <a:rPr lang="en-US" altLang="zh-CN" sz="1600" b="1" dirty="0">
              <a:solidFill>
                <a:srgbClr val="FFC000"/>
              </a:solidFill>
            </a:rPr>
            <a:t>—</a:t>
          </a:r>
          <a:r>
            <a:rPr lang="zh-CN" altLang="en-US" sz="1600" dirty="0"/>
            <a:t>西部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0E45E-25EB-4707-8136-CF6A7C7D8149}" type="datetimeFigureOut">
              <a:rPr lang="en-US" smtClean="0"/>
              <a:t>6/6/2025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D2378-6B93-48FA-A0D0-BF302DF5E0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49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5C0F-1DB7-C246-915B-1CDACA954E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39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BB5C0F-1DB7-C246-915B-1CDACA954E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02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05EBA-0759-F541-96C5-BD6C4057F4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F9DD43-DD52-5D4B-94F1-F2F9256EB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B1F60-191A-EB40-B339-06346696B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6D9D-A5DE-4A48-A501-ACCEF000B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25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A0E8D-08F0-D049-B3F0-22C1AED37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B4E83-72FC-9A44-9A78-EF6D22C39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BC49E-E5EE-0D43-9196-C1415E38C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6D9D-A5DE-4A48-A501-ACCEF000B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36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30003-9410-244F-82EB-721A95D7C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A0895-B504-144D-B584-D12F63A75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EEA66-DB0C-7446-9B00-765B1C1E1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6D9D-A5DE-4A48-A501-ACCEF000B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6EF75-E846-6A40-90FE-C26EF965C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0C641-DDAF-784C-BF3C-A2330F224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C2B9C5-D43D-1443-86DB-5E24023B06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080229-981B-854F-92DC-FE7CFCB81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6D9D-A5DE-4A48-A501-ACCEF000B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51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95392-1D5F-4140-83A1-C5563CC8E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E8E2D-230F-BE4B-B816-A3AF7AED3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69BE54-C170-624B-95D3-B1B1165136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55E82E-9C08-DB41-AFDE-8990D70EF9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AEA632-D614-CE47-B837-F720F97DE8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DF847-614C-8B48-91B9-60C17C70D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6D9D-A5DE-4A48-A501-ACCEF000B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5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EAB80-7AF2-E14B-8185-B0264844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95D42D-291F-7743-93AC-B758D8A62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6D9D-A5DE-4A48-A501-ACCEF000B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4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6F6EE-EB5B-184C-AB56-ED7A8BE2B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6D9D-A5DE-4A48-A501-ACCEF000B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552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B7518-B1C2-AE4A-BBBC-88187E8A3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D5142-241B-4D4B-829D-109C1380D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3D0391-83AC-5A4E-A870-220DBB212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2C6D2-3EA9-AF4C-B097-C3D34720D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6D9D-A5DE-4A48-A501-ACCEF000BC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74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87151-5E8C-C942-8081-9D95FDD1B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C19A4F-A582-F34D-97EE-5C1079613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900290-9BEF-0348-BC10-C18F057DA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59B63-8CFD-734B-A9F5-7AFD22FB1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36D9D-A5DE-4A48-A501-ACCEF000BC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041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35021AB-9A5E-F240-9EFF-2779F72B8AB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567611-2CBE-AA47-9002-39AA2BB8E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80A2A-D838-A444-B953-968721323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36D9D-A5DE-4A48-A501-ACCEF000BC5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95DC025-B258-E04B-A761-2AE2F9CD2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278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102A44"/>
          </a:solidFill>
          <a:latin typeface="+mj-lt"/>
          <a:ea typeface="Segoe UI Symbol" panose="020B0502040204020203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19BF77-5C22-4F77-A6FE-7C09B2A41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5155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CFP and Lactating Dairy Cows</a:t>
            </a:r>
            <a:br>
              <a:rPr lang="en-US" dirty="0"/>
            </a:br>
            <a:r>
              <a:rPr lang="zh-CN" altLang="en-US" dirty="0"/>
              <a:t>玉米发酵蛋白与其在奶牛上的应用</a:t>
            </a:r>
            <a:endParaRPr lang="en-US" dirty="0"/>
          </a:p>
        </p:txBody>
      </p:sp>
      <p:sp>
        <p:nvSpPr>
          <p:cNvPr id="3" name="Subtitle 4">
            <a:extLst>
              <a:ext uri="{FF2B5EF4-FFF2-40B4-BE49-F238E27FC236}">
                <a16:creationId xmlns:a16="http://schemas.microsoft.com/office/drawing/2014/main" id="{17C67B92-A65E-4DDB-9B4A-1C722CFBC9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5091" y="3705364"/>
            <a:ext cx="6181818" cy="2505800"/>
          </a:xfrm>
        </p:spPr>
        <p:txBody>
          <a:bodyPr>
            <a:normAutofit/>
          </a:bodyPr>
          <a:lstStyle/>
          <a:p>
            <a:r>
              <a:rPr lang="en-US" sz="3200" dirty="0"/>
              <a:t>Research Review</a:t>
            </a:r>
          </a:p>
          <a:p>
            <a:r>
              <a:rPr lang="zh-CN" altLang="en-US" sz="3200" dirty="0"/>
              <a:t>研究综述</a:t>
            </a:r>
            <a:endParaRPr lang="en-US" sz="3200" dirty="0"/>
          </a:p>
          <a:p>
            <a:r>
              <a:rPr lang="en-US" sz="3200" dirty="0"/>
              <a:t>Kevin Herrick, PhD</a:t>
            </a:r>
          </a:p>
          <a:p>
            <a:r>
              <a:rPr lang="zh-CN" altLang="en-US" sz="3200" dirty="0"/>
              <a:t>凯文 赫利克 博士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59638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FFE5CB6-6328-4689-8545-5B21150D4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7665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Composition of CFP and DDGS (% Analyzed)</a:t>
            </a:r>
            <a:br>
              <a:rPr lang="en-US" sz="3600" dirty="0"/>
            </a:br>
            <a:r>
              <a:rPr lang="zh-CN" altLang="en-US" sz="3600" dirty="0"/>
              <a:t>玉米发酵蛋白和玉米酒糟的组成（干基）</a:t>
            </a:r>
            <a:endParaRPr lang="en-US" sz="36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C47CD1F-2E2E-4B64-B73B-8B5A1C422E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3982500"/>
              </p:ext>
            </p:extLst>
          </p:nvPr>
        </p:nvGraphicFramePr>
        <p:xfrm>
          <a:off x="2047461" y="1113183"/>
          <a:ext cx="7682948" cy="5367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616497C-4DBF-45C8-83D6-4D2D646254EC}"/>
              </a:ext>
            </a:extLst>
          </p:cNvPr>
          <p:cNvSpPr/>
          <p:nvPr/>
        </p:nvSpPr>
        <p:spPr>
          <a:xfrm>
            <a:off x="4885321" y="2556456"/>
            <a:ext cx="2421358" cy="3097369"/>
          </a:xfrm>
          <a:prstGeom prst="roundRect">
            <a:avLst/>
          </a:prstGeom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Expressed</a:t>
            </a:r>
            <a:r>
              <a:rPr lang="en-US" sz="1400" b="1" baseline="0" dirty="0"/>
              <a:t> as a percentage of analyzed mass balance, POET CFP contains about 16% less NDF and 63% more protein than DDGS</a:t>
            </a:r>
          </a:p>
          <a:p>
            <a:pPr algn="ctr"/>
            <a:r>
              <a:rPr lang="zh-CN" altLang="en-US" sz="1600" b="1" dirty="0">
                <a:latin typeface="+mn-ea"/>
              </a:rPr>
              <a:t>以分析的质量平衡百分比表示，</a:t>
            </a:r>
            <a:r>
              <a:rPr lang="en-US" altLang="zh-CN" sz="1600" b="1" dirty="0">
                <a:latin typeface="+mn-ea"/>
              </a:rPr>
              <a:t>POET CFP</a:t>
            </a:r>
            <a:r>
              <a:rPr lang="zh-CN" altLang="en-US" sz="1600" b="1" dirty="0">
                <a:latin typeface="+mn-ea"/>
              </a:rPr>
              <a:t>比</a:t>
            </a:r>
            <a:r>
              <a:rPr lang="en-US" altLang="zh-CN" sz="1600" b="1" dirty="0">
                <a:latin typeface="+mn-ea"/>
              </a:rPr>
              <a:t>DDGS</a:t>
            </a:r>
            <a:r>
              <a:rPr lang="zh-CN" altLang="en-US" sz="1600" b="1" dirty="0">
                <a:latin typeface="+mn-ea"/>
              </a:rPr>
              <a:t>少含约</a:t>
            </a:r>
            <a:r>
              <a:rPr lang="en-US" altLang="zh-CN" sz="1600" b="1" dirty="0">
                <a:latin typeface="+mn-ea"/>
              </a:rPr>
              <a:t>16%</a:t>
            </a:r>
            <a:r>
              <a:rPr lang="zh-CN" altLang="en-US" sz="1600" b="1" dirty="0">
                <a:latin typeface="+mn-ea"/>
              </a:rPr>
              <a:t>的</a:t>
            </a:r>
            <a:r>
              <a:rPr lang="en-US" altLang="zh-CN" sz="1600" b="1" dirty="0">
                <a:latin typeface="+mn-ea"/>
              </a:rPr>
              <a:t>NDF</a:t>
            </a:r>
            <a:r>
              <a:rPr lang="zh-CN" altLang="en-US" sz="1600" b="1" dirty="0">
                <a:latin typeface="+mn-ea"/>
              </a:rPr>
              <a:t>和多</a:t>
            </a:r>
            <a:r>
              <a:rPr lang="en-US" altLang="zh-CN" sz="1600" b="1" dirty="0">
                <a:latin typeface="+mn-ea"/>
              </a:rPr>
              <a:t>63%</a:t>
            </a:r>
            <a:r>
              <a:rPr lang="zh-CN" altLang="en-US" sz="1600" b="1" dirty="0">
                <a:latin typeface="+mn-ea"/>
              </a:rPr>
              <a:t>的蛋白质</a:t>
            </a:r>
            <a:endParaRPr lang="en-US" sz="24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3945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5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5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5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5">
                                            <p:graphicEl>
                                              <a:chart seriesIdx="2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5">
                                            <p:graphicEl>
                                              <a:chart seriesIdx="3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3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5">
                                            <p:graphicEl>
                                              <a:chart seriesIdx="3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4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5">
                                            <p:graphicEl>
                                              <a:chart seriesIdx="4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4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5">
                                            <p:graphicEl>
                                              <a:chart seriesIdx="4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El" animBg="0"/>
        </p:bldSub>
      </p:bldGraphic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7D010-A0CC-4B9B-8A14-C7E4FA4FE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1" y="-92913"/>
            <a:ext cx="10856843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Mass Balance – Ingredient Comparison</a:t>
            </a:r>
            <a:br>
              <a:rPr lang="en-US" sz="4000" dirty="0"/>
            </a:br>
            <a:r>
              <a:rPr lang="zh-CN" altLang="en-US" sz="4000" dirty="0"/>
              <a:t>质量平衡</a:t>
            </a:r>
            <a:r>
              <a:rPr lang="en-US" altLang="zh-CN" sz="4000" dirty="0"/>
              <a:t>—</a:t>
            </a:r>
            <a:r>
              <a:rPr lang="zh-CN" altLang="en-US" sz="4000" dirty="0"/>
              <a:t>原料比较</a:t>
            </a:r>
            <a:endParaRPr lang="en-US" sz="40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6DDD1E0-3768-4FFB-904E-724075CD3A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4332395"/>
              </p:ext>
            </p:extLst>
          </p:nvPr>
        </p:nvGraphicFramePr>
        <p:xfrm>
          <a:off x="124870" y="1232650"/>
          <a:ext cx="7712766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AC8F18-7AE8-4874-9BF2-169C096F0EA6}"/>
              </a:ext>
            </a:extLst>
          </p:cNvPr>
          <p:cNvSpPr/>
          <p:nvPr/>
        </p:nvSpPr>
        <p:spPr>
          <a:xfrm>
            <a:off x="7604976" y="1809483"/>
            <a:ext cx="4587024" cy="4507604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Total Analyzed Percent</a:t>
            </a:r>
          </a:p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全部分析比例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DDGS – 81.89%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Soybean Meal – 85.43%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tx1"/>
                </a:solidFill>
              </a:rPr>
              <a:t>豆粕</a:t>
            </a:r>
            <a:r>
              <a:rPr lang="en-US" altLang="zh-CN" sz="1600" b="1" dirty="0">
                <a:solidFill>
                  <a:schemeClr val="tx1"/>
                </a:solidFill>
              </a:rPr>
              <a:t>– 85.43% </a:t>
            </a:r>
            <a:endParaRPr lang="en-US" sz="16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Corn Gluten Feed – 86.48%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tx1"/>
                </a:solidFill>
              </a:rPr>
              <a:t>玉米蛋白饲料</a:t>
            </a:r>
            <a:r>
              <a:rPr lang="en-US" altLang="zh-CN" sz="1600" b="1" dirty="0">
                <a:solidFill>
                  <a:schemeClr val="tx1"/>
                </a:solidFill>
              </a:rPr>
              <a:t>– 86.48% </a:t>
            </a:r>
            <a:endParaRPr lang="en-US" sz="16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Corn Gluten Meal – 97.59%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tx1"/>
                </a:solidFill>
              </a:rPr>
              <a:t>玉米蛋白粉</a:t>
            </a:r>
            <a:r>
              <a:rPr lang="en-US" altLang="zh-CN" sz="1600" b="1" dirty="0">
                <a:solidFill>
                  <a:schemeClr val="tx1"/>
                </a:solidFill>
              </a:rPr>
              <a:t>– 97.59%</a:t>
            </a:r>
            <a:endParaRPr lang="en-US" sz="16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Wheat Bran – 98.08%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tx1"/>
                </a:solidFill>
              </a:rPr>
              <a:t>小麦麸</a:t>
            </a:r>
            <a:r>
              <a:rPr lang="en-US" altLang="zh-CN" sz="1600" b="1" dirty="0">
                <a:solidFill>
                  <a:schemeClr val="tx1"/>
                </a:solidFill>
              </a:rPr>
              <a:t>– 98.08% </a:t>
            </a:r>
            <a:endParaRPr lang="en-US" sz="16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Corn Fermented Protein – 98.41%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tx1"/>
                </a:solidFill>
              </a:rPr>
              <a:t>玉米发酵蛋白</a:t>
            </a:r>
            <a:r>
              <a:rPr lang="en-US" altLang="zh-CN" sz="1600" b="1" dirty="0">
                <a:solidFill>
                  <a:schemeClr val="tx1"/>
                </a:solidFill>
              </a:rPr>
              <a:t>– 98.41% </a:t>
            </a:r>
            <a:endParaRPr lang="en-US" sz="1600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Corn – 99.98%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b="1" dirty="0">
                <a:solidFill>
                  <a:schemeClr val="tx1"/>
                </a:solidFill>
              </a:rPr>
              <a:t>玉米</a:t>
            </a:r>
            <a:r>
              <a:rPr lang="en-US" altLang="zh-CN" sz="1600" b="1" dirty="0">
                <a:solidFill>
                  <a:schemeClr val="tx1"/>
                </a:solidFill>
              </a:rPr>
              <a:t>– 99.98% 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3C39A71-BD53-D628-EB06-3029DEEA42B4}"/>
              </a:ext>
            </a:extLst>
          </p:cNvPr>
          <p:cNvSpPr txBox="1"/>
          <p:nvPr/>
        </p:nvSpPr>
        <p:spPr>
          <a:xfrm>
            <a:off x="747815" y="6336561"/>
            <a:ext cx="6857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/>
              <a:t>DDGS</a:t>
            </a:r>
            <a:r>
              <a:rPr lang="zh-CN" altLang="en-US" sz="1400" dirty="0"/>
              <a:t>        </a:t>
            </a:r>
            <a:r>
              <a:rPr lang="en-US" altLang="zh-CN" sz="1400" dirty="0"/>
              <a:t>   </a:t>
            </a:r>
            <a:r>
              <a:rPr lang="zh-CN" altLang="en-US" sz="1400" dirty="0"/>
              <a:t>豆粕</a:t>
            </a:r>
            <a:r>
              <a:rPr lang="en-US" altLang="zh-CN" sz="1400" dirty="0"/>
              <a:t>         </a:t>
            </a:r>
            <a:r>
              <a:rPr lang="zh-CN" altLang="en-US" sz="1400" dirty="0"/>
              <a:t>玉米蛋白饲料   玉米蛋白粉   小麦麸   玉米发酵蛋白      玉米</a:t>
            </a:r>
          </a:p>
        </p:txBody>
      </p:sp>
    </p:spTree>
    <p:extLst>
      <p:ext uri="{BB962C8B-B14F-4D97-AF65-F5344CB8AC3E}">
        <p14:creationId xmlns:p14="http://schemas.microsoft.com/office/powerpoint/2010/main" val="408476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4">
                                            <p:graphicEl>
                                              <a:chart seriesIdx="0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4">
                                            <p:graphicEl>
                                              <a:chart seriesIdx="0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">
                                            <p:graphicEl>
                                              <a:chart seriesIdx="0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4">
                                            <p:graphicEl>
                                              <a:chart seriesIdx="0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4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4">
                                            <p:graphicEl>
                                              <a:chart seriesIdx="1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4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4">
                                            <p:graphicEl>
                                              <a:chart seriesIdx="1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chart seriesIdx="1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">
                                            <p:graphicEl>
                                              <a:chart seriesIdx="1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4">
                                            <p:graphicEl>
                                              <a:chart seriesIdx="1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4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4">
                                            <p:graphicEl>
                                              <a:chart seriesIdx="2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1000"/>
                                        <p:tgtEl>
                                          <p:spTgt spid="4">
                                            <p:graphicEl>
                                              <a:chart seriesIdx="2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1000"/>
                                        <p:tgtEl>
                                          <p:spTgt spid="4">
                                            <p:graphicEl>
                                              <a:chart seriesIdx="2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4">
                                            <p:graphicEl>
                                              <a:chart seriesIdx="2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4">
                                            <p:graphicEl>
                                              <a:chart seriesIdx="2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4">
                                            <p:graphicEl>
                                              <a:chart seriesIdx="2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4">
                                            <p:graphicEl>
                                              <a:chart seriesIdx="3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1000"/>
                                        <p:tgtEl>
                                          <p:spTgt spid="4">
                                            <p:graphicEl>
                                              <a:chart seriesIdx="3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4">
                                            <p:graphicEl>
                                              <a:chart seriesIdx="3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0"/>
                                        <p:tgtEl>
                                          <p:spTgt spid="4">
                                            <p:graphicEl>
                                              <a:chart seriesIdx="3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000"/>
                                        <p:tgtEl>
                                          <p:spTgt spid="4">
                                            <p:graphicEl>
                                              <a:chart seriesIdx="3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000"/>
                                        <p:tgtEl>
                                          <p:spTgt spid="4">
                                            <p:graphicEl>
                                              <a:chart seriesIdx="3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000"/>
                                        <p:tgtEl>
                                          <p:spTgt spid="4">
                                            <p:graphicEl>
                                              <a:chart seriesIdx="3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1000"/>
                                        <p:tgtEl>
                                          <p:spTgt spid="4">
                                            <p:graphicEl>
                                              <a:chart seriesIdx="4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000"/>
                                        <p:tgtEl>
                                          <p:spTgt spid="4">
                                            <p:graphicEl>
                                              <a:chart seriesIdx="4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1000"/>
                                        <p:tgtEl>
                                          <p:spTgt spid="4">
                                            <p:graphicEl>
                                              <a:chart seriesIdx="4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1000"/>
                                        <p:tgtEl>
                                          <p:spTgt spid="4">
                                            <p:graphicEl>
                                              <a:chart seriesIdx="4" categoryIdx="3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1000"/>
                                        <p:tgtEl>
                                          <p:spTgt spid="4">
                                            <p:graphicEl>
                                              <a:chart seriesIdx="4" categoryIdx="4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1000"/>
                                        <p:tgtEl>
                                          <p:spTgt spid="4">
                                            <p:graphicEl>
                                              <a:chart seriesIdx="4" categoryIdx="5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1000"/>
                                        <p:tgtEl>
                                          <p:spTgt spid="4">
                                            <p:graphicEl>
                                              <a:chart seriesIdx="4" categoryIdx="6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El" animBg="0"/>
        </p:bldSub>
      </p:bldGraphic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ABDEE-0263-45E2-994B-555CEFF9D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156" y="37134"/>
            <a:ext cx="10515600" cy="1006475"/>
          </a:xfrm>
        </p:spPr>
        <p:txBody>
          <a:bodyPr/>
          <a:lstStyle/>
          <a:p>
            <a:r>
              <a:rPr lang="en-US" sz="3600" dirty="0"/>
              <a:t>Characterization – Fiber </a:t>
            </a:r>
            <a:r>
              <a:rPr lang="zh-CN" altLang="en-US" dirty="0"/>
              <a:t>特点</a:t>
            </a:r>
            <a:r>
              <a:rPr lang="en-US" altLang="zh-CN" dirty="0"/>
              <a:t>—</a:t>
            </a:r>
            <a:r>
              <a:rPr lang="zh-CN" altLang="en-US" dirty="0"/>
              <a:t>纤维</a:t>
            </a: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F8B397A-FAFD-4907-B716-864E9964C8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5829818"/>
              </p:ext>
            </p:extLst>
          </p:nvPr>
        </p:nvGraphicFramePr>
        <p:xfrm>
          <a:off x="715618" y="1043609"/>
          <a:ext cx="9799982" cy="5456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84C7B3A-8596-4417-8FC4-44D8BADFDBB4}"/>
              </a:ext>
            </a:extLst>
          </p:cNvPr>
          <p:cNvSpPr/>
          <p:nvPr/>
        </p:nvSpPr>
        <p:spPr>
          <a:xfrm>
            <a:off x="3225903" y="1960906"/>
            <a:ext cx="3140891" cy="969038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tx1"/>
                </a:solidFill>
              </a:rPr>
              <a:t>POET CFP contains 50% more ADF than DDGS but similar NDF</a:t>
            </a:r>
          </a:p>
          <a:p>
            <a:pPr algn="ctr"/>
            <a:r>
              <a:rPr lang="en-US" altLang="zh-CN" sz="1600" b="1" dirty="0">
                <a:solidFill>
                  <a:schemeClr val="tx1"/>
                </a:solidFill>
              </a:rPr>
              <a:t>POET CFP</a:t>
            </a:r>
            <a:r>
              <a:rPr lang="zh-CN" altLang="en-US" sz="1600" b="1" dirty="0">
                <a:solidFill>
                  <a:schemeClr val="tx1"/>
                </a:solidFill>
              </a:rPr>
              <a:t>比</a:t>
            </a:r>
            <a:r>
              <a:rPr lang="en-US" altLang="zh-CN" sz="1600" b="1" dirty="0">
                <a:solidFill>
                  <a:schemeClr val="tx1"/>
                </a:solidFill>
              </a:rPr>
              <a:t>DDGS</a:t>
            </a:r>
            <a:r>
              <a:rPr lang="zh-CN" altLang="en-US" sz="1600" b="1" dirty="0">
                <a:solidFill>
                  <a:schemeClr val="tx1"/>
                </a:solidFill>
              </a:rPr>
              <a:t>多含</a:t>
            </a:r>
            <a:r>
              <a:rPr lang="en-US" altLang="zh-CN" sz="1600" b="1" dirty="0">
                <a:solidFill>
                  <a:schemeClr val="tx1"/>
                </a:solidFill>
              </a:rPr>
              <a:t>50%</a:t>
            </a:r>
            <a:r>
              <a:rPr lang="zh-CN" altLang="en-US" sz="1600" b="1" dirty="0">
                <a:solidFill>
                  <a:schemeClr val="tx1"/>
                </a:solidFill>
              </a:rPr>
              <a:t>的</a:t>
            </a:r>
            <a:r>
              <a:rPr lang="en-US" altLang="zh-CN" sz="1600" b="1" dirty="0">
                <a:solidFill>
                  <a:schemeClr val="tx1"/>
                </a:solidFill>
              </a:rPr>
              <a:t>ADF</a:t>
            </a:r>
            <a:r>
              <a:rPr lang="zh-CN" altLang="en-US" sz="1600" b="1" dirty="0">
                <a:solidFill>
                  <a:schemeClr val="tx1"/>
                </a:solidFill>
              </a:rPr>
              <a:t>但</a:t>
            </a:r>
            <a:r>
              <a:rPr lang="en-US" altLang="zh-CN" sz="1600" b="1" dirty="0">
                <a:solidFill>
                  <a:schemeClr val="tx1"/>
                </a:solidFill>
              </a:rPr>
              <a:t>NDF</a:t>
            </a:r>
            <a:r>
              <a:rPr lang="zh-CN" altLang="en-US" sz="1600" b="1" dirty="0">
                <a:solidFill>
                  <a:schemeClr val="tx1"/>
                </a:solidFill>
              </a:rPr>
              <a:t>含量相似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DBA14643-C205-4467-B54C-FA86C46B9673}"/>
              </a:ext>
            </a:extLst>
          </p:cNvPr>
          <p:cNvSpPr txBox="1"/>
          <p:nvPr/>
        </p:nvSpPr>
        <p:spPr>
          <a:xfrm>
            <a:off x="7704569" y="1960906"/>
            <a:ext cx="2471030" cy="62188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rgbClr val="00B050"/>
                </a:solidFill>
              </a:rPr>
              <a:t>• CFP</a:t>
            </a:r>
            <a:r>
              <a:rPr lang="en-US" sz="1200" b="1" baseline="0" dirty="0">
                <a:solidFill>
                  <a:srgbClr val="00B050"/>
                </a:solidFill>
              </a:rPr>
              <a:t> NDF = 31.7% ± 5.31</a:t>
            </a:r>
          </a:p>
          <a:p>
            <a:pPr algn="l"/>
            <a:r>
              <a:rPr lang="en-US" sz="1200" b="1" dirty="0">
                <a:solidFill>
                  <a:srgbClr val="00B050"/>
                </a:solidFill>
                <a:effectLst/>
                <a:latin typeface="+mn-lt"/>
                <a:ea typeface="+mn-ea"/>
                <a:cs typeface="+mn-cs"/>
              </a:rPr>
              <a:t>• DDGS NDF = 32.1% </a:t>
            </a:r>
            <a:r>
              <a:rPr lang="en-US" sz="1200" b="1" baseline="0" dirty="0">
                <a:solidFill>
                  <a:srgbClr val="00B050"/>
                </a:solidFill>
                <a:effectLst/>
                <a:latin typeface="+mn-lt"/>
                <a:ea typeface="+mn-ea"/>
                <a:cs typeface="+mn-cs"/>
              </a:rPr>
              <a:t>± 2.43</a:t>
            </a:r>
            <a:endParaRPr lang="en-US" sz="1200" b="1" dirty="0">
              <a:solidFill>
                <a:srgbClr val="00B050"/>
              </a:solidFill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C042D1C-646D-48BD-8DBA-D002C0A0CAAA}"/>
              </a:ext>
            </a:extLst>
          </p:cNvPr>
          <p:cNvSpPr txBox="1"/>
          <p:nvPr/>
        </p:nvSpPr>
        <p:spPr>
          <a:xfrm>
            <a:off x="7704569" y="2582792"/>
            <a:ext cx="2567437" cy="62188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accent4"/>
                </a:solidFill>
              </a:rPr>
              <a:t>• CFP</a:t>
            </a:r>
            <a:r>
              <a:rPr lang="en-US" sz="1200" b="1" baseline="0" dirty="0">
                <a:solidFill>
                  <a:schemeClr val="accent4"/>
                </a:solidFill>
              </a:rPr>
              <a:t> ADF = 20.6% </a:t>
            </a:r>
            <a:r>
              <a:rPr lang="en-US" sz="1200" b="1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± 3.36</a:t>
            </a:r>
          </a:p>
          <a:p>
            <a:pPr algn="l"/>
            <a:r>
              <a:rPr lang="en-US" sz="1200" b="1" baseline="0" dirty="0">
                <a:solidFill>
                  <a:schemeClr val="accent4"/>
                </a:solidFill>
                <a:latin typeface="+mn-lt"/>
                <a:ea typeface="+mn-ea"/>
                <a:cs typeface="+mn-cs"/>
              </a:rPr>
              <a:t>• DDGS ADF = 13.7% ± 1.45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5E904F0-BCBC-4B97-AFD4-BD13E9BEB7B5}"/>
              </a:ext>
            </a:extLst>
          </p:cNvPr>
          <p:cNvSpPr/>
          <p:nvPr/>
        </p:nvSpPr>
        <p:spPr>
          <a:xfrm>
            <a:off x="1497674" y="5296164"/>
            <a:ext cx="8401522" cy="400350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Suggests separation process breaks apart some of the hemicellulose to individual</a:t>
            </a:r>
            <a:r>
              <a:rPr lang="en-US" b="1" baseline="0" dirty="0">
                <a:solidFill>
                  <a:schemeClr val="tx1"/>
                </a:solidFill>
              </a:rPr>
              <a:t> sugars or polysaccharides.</a:t>
            </a:r>
          </a:p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表明分离过程将一些半纤维素分解为单糖或多糖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496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 animBg="0"/>
        </p:bldSub>
      </p:bldGraphic>
      <p:bldP spid="5" grpId="0" animBg="1"/>
      <p:bldP spid="6" grpId="0"/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8D633-F985-706F-F9C9-7E91BBA93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D69A77-6803-5A38-995E-1505CF4D4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73760" y="364733"/>
            <a:ext cx="9217315" cy="6128534"/>
          </a:xfrm>
          <a:effectLst>
            <a:outerShdw blurRad="50800" dist="50800" dir="5400000" algn="ctr" rotWithShape="0">
              <a:srgbClr val="000000">
                <a:alpha val="99000"/>
              </a:srgbClr>
            </a:outerShdw>
            <a:softEdge rad="635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63DBCE-DC1A-CF9B-3CD3-C1A57DC2B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957" y="4096167"/>
            <a:ext cx="4398167" cy="236639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Value and Consistency</a:t>
            </a:r>
            <a:br>
              <a:rPr lang="en-US" dirty="0"/>
            </a:br>
            <a:r>
              <a:rPr lang="zh-CN" altLang="en-US" dirty="0"/>
              <a:t>价值与一致性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10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18313CAC-827B-4879-8554-CC03FB7D89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460" y="266699"/>
            <a:ext cx="9207500" cy="597217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601A8675-B75A-4CCF-889B-1F54D09F4129}"/>
              </a:ext>
            </a:extLst>
          </p:cNvPr>
          <p:cNvSpPr/>
          <p:nvPr/>
        </p:nvSpPr>
        <p:spPr>
          <a:xfrm>
            <a:off x="7018278" y="518004"/>
            <a:ext cx="3395771" cy="186213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Ingredient Value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28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成分价值</a:t>
            </a:r>
            <a:endParaRPr lang="en-US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Tip Of the Iceberg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20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冰山一角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300165E-1D45-4FA5-91C0-99457BC8E0AD}"/>
              </a:ext>
            </a:extLst>
          </p:cNvPr>
          <p:cNvSpPr/>
          <p:nvPr/>
        </p:nvSpPr>
        <p:spPr>
          <a:xfrm>
            <a:off x="3684194" y="2101031"/>
            <a:ext cx="3146377" cy="311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Price per Ton </a:t>
            </a:r>
            <a:r>
              <a:rPr lang="zh-CN" altLang="en-US" sz="2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每吨价格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51F33E0-7A7A-4C1A-978B-85D364B224B4}"/>
              </a:ext>
            </a:extLst>
          </p:cNvPr>
          <p:cNvSpPr/>
          <p:nvPr/>
        </p:nvSpPr>
        <p:spPr>
          <a:xfrm>
            <a:off x="3566389" y="690561"/>
            <a:ext cx="3012603" cy="533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Nutrient Composition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20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营养成分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5489868-2C9F-4083-8FE8-C24EC0D70312}"/>
              </a:ext>
            </a:extLst>
          </p:cNvPr>
          <p:cNvSpPr/>
          <p:nvPr/>
        </p:nvSpPr>
        <p:spPr>
          <a:xfrm>
            <a:off x="1905628" y="3843337"/>
            <a:ext cx="2014537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Digestibility </a:t>
            </a:r>
            <a:r>
              <a:rPr lang="zh-CN" altLang="en-US" sz="1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消化率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A3E3E156-01B2-47F4-B2D7-10966E7D204E}"/>
              </a:ext>
            </a:extLst>
          </p:cNvPr>
          <p:cNvSpPr/>
          <p:nvPr/>
        </p:nvSpPr>
        <p:spPr>
          <a:xfrm>
            <a:off x="1991353" y="4424362"/>
            <a:ext cx="2200719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Consistency</a:t>
            </a:r>
            <a:r>
              <a:rPr lang="zh-CN" altLang="en-US" sz="16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稳定</a:t>
            </a:r>
            <a:r>
              <a:rPr lang="zh-CN" altLang="en-US" sz="1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性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0C1D76D-AAE2-42A9-B26C-B3322015CF1B}"/>
              </a:ext>
            </a:extLst>
          </p:cNvPr>
          <p:cNvSpPr/>
          <p:nvPr/>
        </p:nvSpPr>
        <p:spPr>
          <a:xfrm>
            <a:off x="944634" y="4752302"/>
            <a:ext cx="5335588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Cost per Digestible Nutrient</a:t>
            </a:r>
            <a:r>
              <a:rPr lang="zh-CN" altLang="en-US" sz="1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每种可消化营养物成本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13F43BE-AA2C-497C-A873-8F1D5F981AD6}"/>
              </a:ext>
            </a:extLst>
          </p:cNvPr>
          <p:cNvSpPr/>
          <p:nvPr/>
        </p:nvSpPr>
        <p:spPr>
          <a:xfrm>
            <a:off x="1886579" y="3395662"/>
            <a:ext cx="2562225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Availability</a:t>
            </a:r>
            <a:r>
              <a:rPr lang="zh-CN" altLang="en-US" sz="1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获得性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C968390-CE41-485F-811B-0C97442C1B64}"/>
              </a:ext>
            </a:extLst>
          </p:cNvPr>
          <p:cNvSpPr/>
          <p:nvPr/>
        </p:nvSpPr>
        <p:spPr>
          <a:xfrm>
            <a:off x="2639054" y="3071812"/>
            <a:ext cx="2562225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Quality </a:t>
            </a:r>
            <a:r>
              <a:rPr lang="zh-CN" altLang="en-US" sz="1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质量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91A78FD-E5CA-4B39-87E5-917B3947D02A}"/>
              </a:ext>
            </a:extLst>
          </p:cNvPr>
          <p:cNvSpPr/>
          <p:nvPr/>
        </p:nvSpPr>
        <p:spPr>
          <a:xfrm>
            <a:off x="1791329" y="2776537"/>
            <a:ext cx="3102643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Company Support </a:t>
            </a:r>
            <a:r>
              <a:rPr lang="zh-CN" altLang="en-US" sz="1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公司支持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1E8F11F-69AC-4EFC-8664-FA27AF765886}"/>
              </a:ext>
            </a:extLst>
          </p:cNvPr>
          <p:cNvSpPr/>
          <p:nvPr/>
        </p:nvSpPr>
        <p:spPr>
          <a:xfrm>
            <a:off x="2434267" y="4148137"/>
            <a:ext cx="2014537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Confidence </a:t>
            </a:r>
            <a:r>
              <a:rPr lang="zh-CN" altLang="en-US" sz="16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信赖</a:t>
            </a:r>
            <a:r>
              <a:rPr lang="zh-CN" altLang="en-US" sz="1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度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B5FF4ACA-4014-4DA3-9DAE-9EB1818D377F}"/>
              </a:ext>
            </a:extLst>
          </p:cNvPr>
          <p:cNvSpPr/>
          <p:nvPr/>
        </p:nvSpPr>
        <p:spPr>
          <a:xfrm>
            <a:off x="1029328" y="5605462"/>
            <a:ext cx="8732857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Value in Diet – Combination with Other Ingredients </a:t>
            </a:r>
            <a:r>
              <a:rPr lang="zh-CN" altLang="en-US" sz="1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日粮中的价值</a:t>
            </a:r>
            <a:r>
              <a:rPr lang="en-US" altLang="zh-CN" sz="1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—</a:t>
            </a:r>
            <a:r>
              <a:rPr lang="zh-CN" altLang="en-US" sz="1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与其他原料结合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031D89F-4DE3-4E55-AC29-845CE9BA09A9}"/>
              </a:ext>
            </a:extLst>
          </p:cNvPr>
          <p:cNvSpPr/>
          <p:nvPr/>
        </p:nvSpPr>
        <p:spPr>
          <a:xfrm>
            <a:off x="3305803" y="3607494"/>
            <a:ext cx="1904999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Familiarity</a:t>
            </a:r>
            <a:r>
              <a:rPr lang="zh-CN" altLang="en-US" sz="1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精通性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CEE5B1E-C67F-4946-8C82-9C2FD1076DC4}"/>
              </a:ext>
            </a:extLst>
          </p:cNvPr>
          <p:cNvSpPr/>
          <p:nvPr/>
        </p:nvSpPr>
        <p:spPr>
          <a:xfrm>
            <a:off x="1496054" y="3176587"/>
            <a:ext cx="1504950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Safety </a:t>
            </a:r>
            <a:r>
              <a:rPr lang="zh-CN" altLang="en-US" sz="1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安全性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65B87A3-B794-46FF-8C02-2A6FF6AC8F63}"/>
              </a:ext>
            </a:extLst>
          </p:cNvPr>
          <p:cNvSpPr/>
          <p:nvPr/>
        </p:nvSpPr>
        <p:spPr>
          <a:xfrm>
            <a:off x="3701091" y="5195887"/>
            <a:ext cx="2743200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Effects on Animal Health </a:t>
            </a:r>
            <a:r>
              <a:rPr lang="zh-CN" altLang="en-US" sz="1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动物健康影响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2F66919-D2B1-4045-BD4D-7A8E5C6D11FA}"/>
              </a:ext>
            </a:extLst>
          </p:cNvPr>
          <p:cNvSpPr/>
          <p:nvPr/>
        </p:nvSpPr>
        <p:spPr>
          <a:xfrm>
            <a:off x="1357941" y="1138236"/>
            <a:ext cx="2326253" cy="10055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Where We Often Place Our Focus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16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我们的焦点通常在这里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1E175FA4-E463-42A5-BA32-F44120BE3A1A}"/>
              </a:ext>
            </a:extLst>
          </p:cNvPr>
          <p:cNvSpPr/>
          <p:nvPr/>
        </p:nvSpPr>
        <p:spPr>
          <a:xfrm>
            <a:off x="6725279" y="3786187"/>
            <a:ext cx="3146377" cy="147637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Things We Often Forget About or Fail to Consider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20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通常被遗忘或忽略的东西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F3F5A90-4355-48BA-80A4-4324F19E1725}"/>
              </a:ext>
            </a:extLst>
          </p:cNvPr>
          <p:cNvSpPr/>
          <p:nvPr/>
        </p:nvSpPr>
        <p:spPr>
          <a:xfrm>
            <a:off x="4571835" y="1366856"/>
            <a:ext cx="2073664" cy="428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Protein %</a:t>
            </a:r>
            <a:r>
              <a:rPr lang="zh-CN" altLang="en-US" sz="2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蛋白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CA8C2A8-076F-4B76-A999-18432EFD618D}"/>
              </a:ext>
            </a:extLst>
          </p:cNvPr>
          <p:cNvSpPr/>
          <p:nvPr/>
        </p:nvSpPr>
        <p:spPr>
          <a:xfrm>
            <a:off x="4335298" y="1751110"/>
            <a:ext cx="1504950" cy="267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Fat % </a:t>
            </a:r>
            <a:r>
              <a:rPr lang="zh-CN" altLang="en-US" sz="2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脂肪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99FE96B-2B3D-4829-A9C8-95873149F95A}"/>
              </a:ext>
            </a:extLst>
          </p:cNvPr>
          <p:cNvCxnSpPr>
            <a:cxnSpLocks/>
          </p:cNvCxnSpPr>
          <p:nvPr/>
        </p:nvCxnSpPr>
        <p:spPr>
          <a:xfrm>
            <a:off x="7555162" y="1517726"/>
            <a:ext cx="26384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FD42467E-4C98-4944-B4C8-E9180BBF4460}"/>
              </a:ext>
            </a:extLst>
          </p:cNvPr>
          <p:cNvSpPr/>
          <p:nvPr/>
        </p:nvSpPr>
        <p:spPr>
          <a:xfrm>
            <a:off x="1357941" y="5186362"/>
            <a:ext cx="2562225" cy="476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Research Backed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zh-CN" altLang="en-US" sz="1600" b="1" dirty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研究验证</a:t>
            </a:r>
            <a:endParaRPr lang="en-US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2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 animBg="1"/>
      <p:bldP spid="71" grpId="0" animBg="1"/>
      <p:bldP spid="54" grpId="0"/>
      <p:bldP spid="52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44E8D-DA8E-4F86-8DE4-BA5ACB7D9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17" y="23522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Consistency – Perception</a:t>
            </a:r>
            <a:br>
              <a:rPr lang="en-US" sz="3600" dirty="0"/>
            </a:br>
            <a:r>
              <a:rPr lang="zh-CN" altLang="en-US" sz="4000" dirty="0"/>
              <a:t>稳定性</a:t>
            </a:r>
            <a:r>
              <a:rPr lang="en-US" altLang="zh-CN" sz="4000" dirty="0"/>
              <a:t>——</a:t>
            </a:r>
            <a:r>
              <a:rPr lang="zh-CN" altLang="en-US" sz="4000" dirty="0"/>
              <a:t>看法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2F986-19D8-4D3B-B6C1-15EA4C50E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718" y="1549289"/>
            <a:ext cx="7497726" cy="510908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Distillers grains often gets perceived as variable</a:t>
            </a:r>
          </a:p>
          <a:p>
            <a:r>
              <a:rPr lang="zh-CN" altLang="en-US" dirty="0"/>
              <a:t>酒糟常备认为存在品质波动</a:t>
            </a:r>
            <a:endParaRPr lang="en-US" dirty="0"/>
          </a:p>
          <a:p>
            <a:pPr lvl="1"/>
            <a:r>
              <a:rPr lang="en-US" dirty="0"/>
              <a:t>Differences in corn </a:t>
            </a:r>
            <a:r>
              <a:rPr lang="zh-CN" altLang="en-US" dirty="0"/>
              <a:t>因玉米品种的不同</a:t>
            </a:r>
            <a:endParaRPr lang="en-US" dirty="0"/>
          </a:p>
          <a:p>
            <a:pPr lvl="1"/>
            <a:r>
              <a:rPr lang="en-US" dirty="0"/>
              <a:t>Producer </a:t>
            </a:r>
            <a:r>
              <a:rPr lang="zh-CN" altLang="en-US" dirty="0"/>
              <a:t>因厂家不同</a:t>
            </a:r>
            <a:endParaRPr lang="en-US" dirty="0"/>
          </a:p>
          <a:p>
            <a:pPr lvl="1"/>
            <a:r>
              <a:rPr lang="en-US" dirty="0"/>
              <a:t>Geographical region </a:t>
            </a:r>
            <a:r>
              <a:rPr lang="zh-CN" altLang="en-US" dirty="0"/>
              <a:t>因地区不同</a:t>
            </a:r>
            <a:endParaRPr lang="en-US" dirty="0"/>
          </a:p>
          <a:p>
            <a:pPr lvl="1"/>
            <a:r>
              <a:rPr lang="en-US" dirty="0"/>
              <a:t>Biological process </a:t>
            </a:r>
            <a:r>
              <a:rPr lang="zh-CN" altLang="en-US" dirty="0"/>
              <a:t>因生物过程不同</a:t>
            </a:r>
            <a:endParaRPr lang="en-US" dirty="0"/>
          </a:p>
          <a:p>
            <a:r>
              <a:rPr lang="en-US" dirty="0"/>
              <a:t>All ingredients have variability</a:t>
            </a:r>
          </a:p>
          <a:p>
            <a:r>
              <a:rPr lang="zh-CN" altLang="en-US" dirty="0"/>
              <a:t>所有原料均有品质波动</a:t>
            </a:r>
            <a:endParaRPr lang="en-US" dirty="0"/>
          </a:p>
          <a:p>
            <a:r>
              <a:rPr lang="en-US" dirty="0"/>
              <a:t>Within ethanol producer or single biorefinery, we have very little variability</a:t>
            </a:r>
          </a:p>
          <a:p>
            <a:pPr>
              <a:lnSpc>
                <a:spcPct val="120000"/>
              </a:lnSpc>
            </a:pPr>
            <a:r>
              <a:rPr lang="zh-CN" altLang="en-US" dirty="0"/>
              <a:t>在单一乙醇生产商或生物精炼厂内部我们的品质波动极低</a:t>
            </a:r>
            <a:endParaRPr lang="en-US" dirty="0"/>
          </a:p>
          <a:p>
            <a:r>
              <a:rPr lang="en-US" dirty="0"/>
              <a:t>Provides value in formulation</a:t>
            </a:r>
          </a:p>
          <a:p>
            <a:r>
              <a:rPr lang="zh-CN" altLang="en-US" dirty="0"/>
              <a:t>对配方提供价值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A3E5B7-B881-4CFE-973E-939565889F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7927464" y="860167"/>
            <a:ext cx="4149349" cy="549810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1689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17B99-AEA1-4B66-B52D-D0C2EF334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609" y="18256"/>
            <a:ext cx="10515600" cy="892216"/>
          </a:xfrm>
        </p:spPr>
        <p:txBody>
          <a:bodyPr>
            <a:normAutofit/>
          </a:bodyPr>
          <a:lstStyle/>
          <a:p>
            <a:r>
              <a:rPr lang="en-US" sz="3600" dirty="0"/>
              <a:t>Consistency </a:t>
            </a:r>
            <a:r>
              <a:rPr lang="zh-CN" altLang="en-US" sz="4000" dirty="0"/>
              <a:t>稳定性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7CCA2-6184-45B6-A787-DB3160332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7172" y="1837794"/>
            <a:ext cx="4237149" cy="400943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Often consider CFP as a “designer ingredient”</a:t>
            </a:r>
          </a:p>
          <a:p>
            <a:pPr>
              <a:lnSpc>
                <a:spcPct val="120000"/>
              </a:lnSpc>
            </a:pPr>
            <a:r>
              <a:rPr lang="zh-CN" altLang="en-US" dirty="0"/>
              <a:t>通常将</a:t>
            </a:r>
            <a:r>
              <a:rPr lang="en-US" altLang="zh-CN" dirty="0"/>
              <a:t>CFP</a:t>
            </a:r>
            <a:r>
              <a:rPr lang="zh-CN" altLang="en-US" dirty="0"/>
              <a:t>作为“设计师”原料</a:t>
            </a:r>
            <a:endParaRPr lang="en-US" dirty="0"/>
          </a:p>
          <a:p>
            <a:r>
              <a:rPr lang="en-US" dirty="0"/>
              <a:t>Ethanol producers can adjust process to target narrow range of protein</a:t>
            </a:r>
          </a:p>
          <a:p>
            <a:pPr>
              <a:lnSpc>
                <a:spcPct val="120000"/>
              </a:lnSpc>
            </a:pPr>
            <a:r>
              <a:rPr lang="zh-CN" altLang="en-US" dirty="0"/>
              <a:t>乙醇生产商可以调整工艺，以获得窄范围的蛋白质</a:t>
            </a:r>
            <a:endParaRPr lang="en-US" dirty="0"/>
          </a:p>
          <a:p>
            <a:r>
              <a:rPr lang="en-US" dirty="0"/>
              <a:t>Comes at expense of DDGS</a:t>
            </a:r>
          </a:p>
          <a:p>
            <a:r>
              <a:rPr lang="zh-CN" altLang="en-US" dirty="0"/>
              <a:t>以牺牲酒糟为代价</a:t>
            </a: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982DA2F-3856-4A2C-9231-F3739ECDC0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8940829"/>
              </p:ext>
            </p:extLst>
          </p:nvPr>
        </p:nvGraphicFramePr>
        <p:xfrm>
          <a:off x="423448" y="1639957"/>
          <a:ext cx="6941448" cy="4442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7A07CDE-E0A4-49AA-9710-67594A9991A6}"/>
              </a:ext>
            </a:extLst>
          </p:cNvPr>
          <p:cNvSpPr/>
          <p:nvPr/>
        </p:nvSpPr>
        <p:spPr>
          <a:xfrm>
            <a:off x="2764465" y="3902149"/>
            <a:ext cx="754912" cy="1451113"/>
          </a:xfrm>
          <a:prstGeom prst="roundRect">
            <a:avLst/>
          </a:prstGeom>
          <a:solidFill>
            <a:schemeClr val="accent6">
              <a:alpha val="19000"/>
            </a:schemeClr>
          </a:solidFill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89D6AB8-EB77-4431-B1AC-AB7E27330CF1}"/>
              </a:ext>
            </a:extLst>
          </p:cNvPr>
          <p:cNvSpPr/>
          <p:nvPr/>
        </p:nvSpPr>
        <p:spPr>
          <a:xfrm>
            <a:off x="5458211" y="4284921"/>
            <a:ext cx="754912" cy="1068341"/>
          </a:xfrm>
          <a:prstGeom prst="roundRect">
            <a:avLst/>
          </a:prstGeom>
          <a:solidFill>
            <a:schemeClr val="accent6">
              <a:alpha val="19000"/>
            </a:schemeClr>
          </a:solidFill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296203-AE8F-4E88-A924-C425B8F3B5BF}"/>
              </a:ext>
            </a:extLst>
          </p:cNvPr>
          <p:cNvSpPr/>
          <p:nvPr/>
        </p:nvSpPr>
        <p:spPr>
          <a:xfrm>
            <a:off x="6329915" y="4572000"/>
            <a:ext cx="847061" cy="781262"/>
          </a:xfrm>
          <a:prstGeom prst="roundRect">
            <a:avLst/>
          </a:prstGeom>
          <a:solidFill>
            <a:schemeClr val="accent6">
              <a:alpha val="19000"/>
            </a:schemeClr>
          </a:solidFill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879AB76-3F0E-4543-8A39-EB2B8C2D4C8C}"/>
              </a:ext>
            </a:extLst>
          </p:cNvPr>
          <p:cNvSpPr/>
          <p:nvPr/>
        </p:nvSpPr>
        <p:spPr>
          <a:xfrm>
            <a:off x="3982517" y="2394175"/>
            <a:ext cx="2881922" cy="1744712"/>
          </a:xfrm>
          <a:prstGeom prst="roundRect">
            <a:avLst/>
          </a:prstGeom>
          <a:solidFill>
            <a:schemeClr val="accent6">
              <a:alpha val="19000"/>
            </a:schemeClr>
          </a:solidFill>
          <a:ln w="285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Lesser coefficient of variation (</a:t>
            </a:r>
            <a:r>
              <a:rPr lang="en-US" sz="1600" b="1" dirty="0">
                <a:solidFill>
                  <a:schemeClr val="tx1"/>
                </a:solidFill>
              </a:rPr>
              <a:t>more consistent</a:t>
            </a:r>
            <a:r>
              <a:rPr lang="en-US" sz="1600" dirty="0">
                <a:solidFill>
                  <a:schemeClr val="tx1"/>
                </a:solidFill>
              </a:rPr>
              <a:t>) as we go from distillers grains to CFP</a:t>
            </a:r>
          </a:p>
          <a:p>
            <a:pPr algn="ctr"/>
            <a:r>
              <a:rPr lang="zh-CN" altLang="en-US" dirty="0">
                <a:solidFill>
                  <a:schemeClr val="tx1"/>
                </a:solidFill>
              </a:rPr>
              <a:t>从酒糟到</a:t>
            </a:r>
            <a:r>
              <a:rPr lang="en-US" altLang="zh-CN" dirty="0">
                <a:solidFill>
                  <a:schemeClr val="tx1"/>
                </a:solidFill>
              </a:rPr>
              <a:t>CFP</a:t>
            </a:r>
            <a:r>
              <a:rPr lang="zh-CN" altLang="en-US" dirty="0">
                <a:solidFill>
                  <a:schemeClr val="tx1"/>
                </a:solidFill>
              </a:rPr>
              <a:t>变异系数逐渐降低（</a:t>
            </a:r>
            <a:r>
              <a:rPr lang="zh-CN" altLang="en-US" b="1" dirty="0">
                <a:solidFill>
                  <a:schemeClr val="tx1"/>
                </a:solidFill>
              </a:rPr>
              <a:t>更稳定</a:t>
            </a:r>
            <a:r>
              <a:rPr lang="zh-CN" altLang="en-US" dirty="0">
                <a:solidFill>
                  <a:schemeClr val="tx1"/>
                </a:solidFill>
              </a:rPr>
              <a:t>）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FB84047-1DA8-C7E0-5324-4CA9AE21482D}"/>
              </a:ext>
            </a:extLst>
          </p:cNvPr>
          <p:cNvSpPr txBox="1"/>
          <p:nvPr/>
        </p:nvSpPr>
        <p:spPr>
          <a:xfrm>
            <a:off x="898791" y="5372636"/>
            <a:ext cx="69414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/>
              <a:t>棉粕                 葵花饼粉           酒糟            菜籽粕           豆粕       玉米发酵蛋白   单一玉米发酵蛋白</a:t>
            </a:r>
          </a:p>
        </p:txBody>
      </p:sp>
    </p:spTree>
    <p:extLst>
      <p:ext uri="{BB962C8B-B14F-4D97-AF65-F5344CB8AC3E}">
        <p14:creationId xmlns:p14="http://schemas.microsoft.com/office/powerpoint/2010/main" val="10328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A278F-73F4-13E0-87E6-3271B4528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B33420-28D2-AAA0-1F60-1D1CE3BA85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73760" y="364733"/>
            <a:ext cx="9217315" cy="6128534"/>
          </a:xfrm>
          <a:effectLst>
            <a:outerShdw blurRad="50800" dist="50800" dir="5400000" algn="ctr" rotWithShape="0">
              <a:srgbClr val="000000">
                <a:alpha val="99000"/>
              </a:srgbClr>
            </a:outerShdw>
            <a:softEdge rad="635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44D9D-63CC-D967-E5B1-8799C4FF6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957" y="4096167"/>
            <a:ext cx="4398167" cy="236639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Feeding and Research</a:t>
            </a:r>
            <a:br>
              <a:rPr lang="en-US" dirty="0"/>
            </a:br>
            <a:r>
              <a:rPr lang="zh-CN" altLang="en-US" dirty="0"/>
              <a:t>饲养与研究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55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79EB6-D46B-4DD2-8BA2-D72CE28E0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118" y="139454"/>
            <a:ext cx="4651159" cy="1325563"/>
          </a:xfrm>
        </p:spPr>
        <p:txBody>
          <a:bodyPr/>
          <a:lstStyle/>
          <a:p>
            <a:r>
              <a:rPr lang="en-US" dirty="0"/>
              <a:t>Typical Analysis</a:t>
            </a:r>
            <a:br>
              <a:rPr lang="en-US" dirty="0"/>
            </a:br>
            <a:r>
              <a:rPr lang="zh-CN" altLang="en-US" dirty="0"/>
              <a:t>典型成分分析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88423-6CB0-4F49-9B1E-9D17CE679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4587" y="1825625"/>
            <a:ext cx="5424962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Around 50% crude protein (as is) </a:t>
            </a:r>
          </a:p>
          <a:p>
            <a:r>
              <a:rPr lang="zh-CN" altLang="en-US" dirty="0"/>
              <a:t>约</a:t>
            </a:r>
            <a:r>
              <a:rPr lang="en-US" altLang="zh-CN" dirty="0"/>
              <a:t>50%</a:t>
            </a:r>
            <a:r>
              <a:rPr lang="zh-CN" altLang="en-US" dirty="0"/>
              <a:t>的粗蛋白（湿基）</a:t>
            </a:r>
            <a:endParaRPr lang="en-US" dirty="0"/>
          </a:p>
          <a:p>
            <a:r>
              <a:rPr lang="en-US" dirty="0"/>
              <a:t>Improved amino acid profile (yeast biomass)</a:t>
            </a:r>
          </a:p>
          <a:p>
            <a:r>
              <a:rPr lang="zh-CN" altLang="en-US" dirty="0"/>
              <a:t>优化的氨基酸组成（酵母生物质）</a:t>
            </a:r>
            <a:endParaRPr lang="en-US" dirty="0"/>
          </a:p>
          <a:p>
            <a:r>
              <a:rPr lang="en-US" dirty="0"/>
              <a:t>Good source of energy </a:t>
            </a:r>
          </a:p>
          <a:p>
            <a:r>
              <a:rPr lang="zh-CN" altLang="en-US" dirty="0"/>
              <a:t>优质能量来源</a:t>
            </a:r>
            <a:endParaRPr lang="en-US" dirty="0"/>
          </a:p>
          <a:p>
            <a:r>
              <a:rPr lang="en-US" dirty="0"/>
              <a:t>Approximately 85% of CP for RUP</a:t>
            </a:r>
          </a:p>
          <a:p>
            <a:r>
              <a:rPr lang="zh-CN" altLang="en-US" dirty="0"/>
              <a:t>约</a:t>
            </a:r>
            <a:r>
              <a:rPr lang="en-US" altLang="zh-CN" dirty="0"/>
              <a:t>85%</a:t>
            </a:r>
            <a:r>
              <a:rPr lang="zh-CN" altLang="en-US" dirty="0"/>
              <a:t>的粗蛋白为瘤胃非降解蛋白</a:t>
            </a:r>
            <a:endParaRPr lang="en-US" dirty="0"/>
          </a:p>
          <a:p>
            <a:r>
              <a:rPr lang="en-US" dirty="0"/>
              <a:t>Around 75 – 80% RUP digestibility</a:t>
            </a:r>
          </a:p>
          <a:p>
            <a:r>
              <a:rPr lang="zh-CN" altLang="en-US" dirty="0"/>
              <a:t>约</a:t>
            </a:r>
            <a:r>
              <a:rPr lang="en-US" altLang="zh-CN" dirty="0"/>
              <a:t>75-80%</a:t>
            </a:r>
            <a:r>
              <a:rPr lang="zh-CN" altLang="en-US" dirty="0"/>
              <a:t>瘤胃非降解蛋白消化率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298FD4-6671-4D97-B00A-46BA8C3F1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77" y="55160"/>
            <a:ext cx="5174463" cy="6747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8737A7B-ECB8-0179-8BE4-40AF247023DF}"/>
              </a:ext>
            </a:extLst>
          </p:cNvPr>
          <p:cNvSpPr txBox="1"/>
          <p:nvPr/>
        </p:nvSpPr>
        <p:spPr>
          <a:xfrm>
            <a:off x="3844344" y="307714"/>
            <a:ext cx="2086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玉米发酵蛋白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3B8EB26-E231-55F0-2800-9BCD9CA80AEC}"/>
              </a:ext>
            </a:extLst>
          </p:cNvPr>
          <p:cNvSpPr txBox="1"/>
          <p:nvPr/>
        </p:nvSpPr>
        <p:spPr>
          <a:xfrm>
            <a:off x="2644462" y="461602"/>
            <a:ext cx="2086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反刍动物  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8C50B90-178B-0DD1-E51D-0575B6D61F3C}"/>
              </a:ext>
            </a:extLst>
          </p:cNvPr>
          <p:cNvSpPr txBox="1"/>
          <p:nvPr/>
        </p:nvSpPr>
        <p:spPr>
          <a:xfrm>
            <a:off x="1739909" y="898822"/>
            <a:ext cx="958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整体 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97716D2-A90F-2269-829F-A3B505A58C3E}"/>
              </a:ext>
            </a:extLst>
          </p:cNvPr>
          <p:cNvSpPr txBox="1"/>
          <p:nvPr/>
        </p:nvSpPr>
        <p:spPr>
          <a:xfrm>
            <a:off x="3687650" y="898822"/>
            <a:ext cx="958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能量价值 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86B4FD1-A0D9-2E27-05F7-2FC5E2CA0307}"/>
              </a:ext>
            </a:extLst>
          </p:cNvPr>
          <p:cNvSpPr txBox="1"/>
          <p:nvPr/>
        </p:nvSpPr>
        <p:spPr>
          <a:xfrm>
            <a:off x="5506205" y="895469"/>
            <a:ext cx="958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碳水 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B8510BD-EB5A-92F5-7B3A-0598A8118798}"/>
              </a:ext>
            </a:extLst>
          </p:cNvPr>
          <p:cNvSpPr txBox="1"/>
          <p:nvPr/>
        </p:nvSpPr>
        <p:spPr>
          <a:xfrm>
            <a:off x="1739908" y="1465017"/>
            <a:ext cx="958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蛋白质 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7065BEE-77A7-1421-BD62-F8C3BE290F66}"/>
              </a:ext>
            </a:extLst>
          </p:cNvPr>
          <p:cNvSpPr txBox="1"/>
          <p:nvPr/>
        </p:nvSpPr>
        <p:spPr>
          <a:xfrm>
            <a:off x="2821734" y="2440546"/>
            <a:ext cx="19091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/>
              <a:t>氨基酸             </a:t>
            </a:r>
            <a:r>
              <a:rPr lang="en-US" altLang="zh-CN" sz="1100" dirty="0"/>
              <a:t>%  </a:t>
            </a:r>
            <a:r>
              <a:rPr lang="zh-CN" altLang="en-US" sz="1100" dirty="0"/>
              <a:t>粗蛋白</a:t>
            </a:r>
            <a:r>
              <a:rPr lang="en-US" altLang="zh-CN" sz="1100" dirty="0"/>
              <a:t>%</a:t>
            </a:r>
            <a:r>
              <a:rPr lang="zh-CN" altLang="en-US" sz="1100" dirty="0"/>
              <a:t>           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79E204A-8539-55C6-1FED-9E3CF1C6EC1B}"/>
              </a:ext>
            </a:extLst>
          </p:cNvPr>
          <p:cNvSpPr txBox="1"/>
          <p:nvPr/>
        </p:nvSpPr>
        <p:spPr>
          <a:xfrm>
            <a:off x="5137785" y="2580876"/>
            <a:ext cx="958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矿物质  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53A71B6-1365-A820-F6D4-D0FE39FAACDB}"/>
              </a:ext>
            </a:extLst>
          </p:cNvPr>
          <p:cNvSpPr txBox="1"/>
          <p:nvPr/>
        </p:nvSpPr>
        <p:spPr>
          <a:xfrm>
            <a:off x="1180939" y="2555120"/>
            <a:ext cx="12853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/>
              <a:t>康奈尔净碳水蛋白体系模型 </a:t>
            </a:r>
            <a:r>
              <a:rPr lang="en-US" altLang="zh-CN" sz="1050" dirty="0"/>
              <a:t>6.55</a:t>
            </a:r>
            <a:r>
              <a:rPr lang="zh-CN" altLang="en-US" sz="105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3059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453FA-AB56-4B96-B340-0FA7E1A6D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918"/>
            <a:ext cx="10515600" cy="1251169"/>
          </a:xfrm>
        </p:spPr>
        <p:txBody>
          <a:bodyPr>
            <a:normAutofit/>
          </a:bodyPr>
          <a:lstStyle/>
          <a:p>
            <a:r>
              <a:rPr lang="en-US" sz="3600" dirty="0"/>
              <a:t>Superior Source of RUP</a:t>
            </a:r>
            <a:br>
              <a:rPr lang="en-US" sz="4000" dirty="0"/>
            </a:br>
            <a:r>
              <a:rPr lang="zh-CN" altLang="en-US" sz="4000" dirty="0"/>
              <a:t>优质的瘤胃非降解蛋白来源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B90864-A260-4A04-BC27-0AD4EC2E9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802" y="1389978"/>
            <a:ext cx="7726260" cy="483111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FFFDF32-AACB-5141-9647-D052F0272500}"/>
              </a:ext>
            </a:extLst>
          </p:cNvPr>
          <p:cNvSpPr txBox="1"/>
          <p:nvPr/>
        </p:nvSpPr>
        <p:spPr>
          <a:xfrm>
            <a:off x="9762187" y="1352282"/>
            <a:ext cx="1983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每</a:t>
            </a:r>
            <a:r>
              <a:rPr lang="en-US" altLang="zh-CN" b="1" dirty="0"/>
              <a:t>kg</a:t>
            </a:r>
            <a:r>
              <a:rPr lang="zh-CN" altLang="en-US" b="1" dirty="0"/>
              <a:t>原料中的瘤胃非降解蛋白</a:t>
            </a:r>
            <a:r>
              <a:rPr lang="en-US" altLang="zh-CN" b="1" dirty="0"/>
              <a:t>g</a:t>
            </a:r>
            <a:r>
              <a:rPr lang="zh-CN" altLang="en-US" b="1" dirty="0"/>
              <a:t>数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41C9A90-6094-DA60-D5DE-DD2DCCCD7F65}"/>
              </a:ext>
            </a:extLst>
          </p:cNvPr>
          <p:cNvSpPr txBox="1"/>
          <p:nvPr/>
        </p:nvSpPr>
        <p:spPr>
          <a:xfrm>
            <a:off x="9762187" y="2399763"/>
            <a:ext cx="2137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每公斤</a:t>
            </a:r>
            <a:r>
              <a:rPr lang="en-US" altLang="zh-CN" b="1" dirty="0"/>
              <a:t>POET CFP</a:t>
            </a:r>
            <a:r>
              <a:rPr lang="zh-CN" altLang="en-US" b="1" dirty="0"/>
              <a:t>中含有的瘤胃非降解蛋白比每公斤豆粕中高出</a:t>
            </a:r>
            <a:r>
              <a:rPr lang="en-US" altLang="zh-CN" b="1" dirty="0"/>
              <a:t>2.5</a:t>
            </a:r>
            <a:r>
              <a:rPr lang="zh-CN" altLang="en-US" b="1" dirty="0"/>
              <a:t>倍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0CBD055-A30B-C54D-4900-2269EEF7A540}"/>
              </a:ext>
            </a:extLst>
          </p:cNvPr>
          <p:cNvSpPr txBox="1"/>
          <p:nvPr/>
        </p:nvSpPr>
        <p:spPr>
          <a:xfrm>
            <a:off x="1912510" y="6221090"/>
            <a:ext cx="7726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    POET </a:t>
            </a:r>
            <a:r>
              <a:rPr lang="zh-CN" altLang="en-US" sz="1200" b="1" dirty="0"/>
              <a:t>玉米发酵蛋白    安普乐氨基酸</a:t>
            </a:r>
            <a:r>
              <a:rPr lang="en-US" altLang="zh-CN" sz="1200" b="1" dirty="0"/>
              <a:t>           POET DDGS          </a:t>
            </a:r>
            <a:r>
              <a:rPr lang="zh-CN" altLang="en-US" sz="1200" b="1" dirty="0"/>
              <a:t>棉粕                       豆粕               葵花饼粉</a:t>
            </a:r>
          </a:p>
        </p:txBody>
      </p:sp>
    </p:spTree>
    <p:extLst>
      <p:ext uri="{BB962C8B-B14F-4D97-AF65-F5344CB8AC3E}">
        <p14:creationId xmlns:p14="http://schemas.microsoft.com/office/powerpoint/2010/main" val="167211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D92C05-ACE6-90A0-5FCA-A06D89A0D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D41728A-2B18-24FA-8D6F-6D6C6218046C}"/>
              </a:ext>
            </a:extLst>
          </p:cNvPr>
          <p:cNvSpPr txBox="1"/>
          <p:nvPr/>
        </p:nvSpPr>
        <p:spPr>
          <a:xfrm>
            <a:off x="6020875" y="148107"/>
            <a:ext cx="5376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全世界最大的乙醇生产商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E67B303-B637-EEA3-DCAF-3A1E4F4A9E3D}"/>
              </a:ext>
            </a:extLst>
          </p:cNvPr>
          <p:cNvSpPr txBox="1"/>
          <p:nvPr/>
        </p:nvSpPr>
        <p:spPr>
          <a:xfrm>
            <a:off x="6031607" y="4108361"/>
            <a:ext cx="1901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34</a:t>
            </a:r>
            <a:r>
              <a:rPr lang="zh-CN" altLang="en-US" sz="2800" b="1" dirty="0"/>
              <a:t>家工厂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BDCB4A2-9F36-07BE-64D5-B613F65EBC47}"/>
              </a:ext>
            </a:extLst>
          </p:cNvPr>
          <p:cNvSpPr txBox="1"/>
          <p:nvPr/>
        </p:nvSpPr>
        <p:spPr>
          <a:xfrm>
            <a:off x="8869255" y="4108361"/>
            <a:ext cx="2283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2400</a:t>
            </a:r>
            <a:r>
              <a:rPr lang="zh-CN" altLang="en-US" sz="2800" b="1" dirty="0"/>
              <a:t>名员工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4BB9B2C-745A-6060-5437-EBC6C4B3FE5E}"/>
              </a:ext>
            </a:extLst>
          </p:cNvPr>
          <p:cNvSpPr txBox="1"/>
          <p:nvPr/>
        </p:nvSpPr>
        <p:spPr>
          <a:xfrm>
            <a:off x="534475" y="6362163"/>
            <a:ext cx="1996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产能：</a:t>
            </a:r>
            <a:r>
              <a:rPr lang="en-US" altLang="zh-CN" b="1" dirty="0"/>
              <a:t>30</a:t>
            </a:r>
            <a:r>
              <a:rPr lang="zh-CN" altLang="en-US" b="1" dirty="0"/>
              <a:t>亿加仑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8B09476-B3AF-698F-7A40-B169F904DB6C}"/>
              </a:ext>
            </a:extLst>
          </p:cNvPr>
          <p:cNvSpPr txBox="1"/>
          <p:nvPr/>
        </p:nvSpPr>
        <p:spPr>
          <a:xfrm>
            <a:off x="3065176" y="6325501"/>
            <a:ext cx="1642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年均玉米采购量：</a:t>
            </a:r>
            <a:r>
              <a:rPr lang="en-US" altLang="zh-CN" sz="1400" b="1" dirty="0"/>
              <a:t>10</a:t>
            </a:r>
            <a:r>
              <a:rPr lang="zh-CN" altLang="en-US" sz="1400" b="1" dirty="0"/>
              <a:t>亿蒲式耳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4F3D607-7D02-7701-108E-90838B06D500}"/>
              </a:ext>
            </a:extLst>
          </p:cNvPr>
          <p:cNvSpPr txBox="1"/>
          <p:nvPr/>
        </p:nvSpPr>
        <p:spPr>
          <a:xfrm>
            <a:off x="5349027" y="6339798"/>
            <a:ext cx="1901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DDGS</a:t>
            </a:r>
            <a:r>
              <a:rPr lang="zh-CN" altLang="en-US" sz="1400" dirty="0"/>
              <a:t>年产能：</a:t>
            </a:r>
            <a:endParaRPr lang="en-US" altLang="zh-CN" sz="1400" dirty="0"/>
          </a:p>
          <a:p>
            <a:r>
              <a:rPr lang="en-US" altLang="zh-CN" sz="1400" b="1" dirty="0"/>
              <a:t>140</a:t>
            </a:r>
            <a:r>
              <a:rPr lang="zh-CN" altLang="en-US" sz="1400" b="1" dirty="0"/>
              <a:t>亿磅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E6A3B58-42A8-D238-0501-D22965E0841F}"/>
              </a:ext>
            </a:extLst>
          </p:cNvPr>
          <p:cNvSpPr txBox="1"/>
          <p:nvPr/>
        </p:nvSpPr>
        <p:spPr>
          <a:xfrm>
            <a:off x="7582436" y="6316223"/>
            <a:ext cx="1996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玉米油年均生产：</a:t>
            </a:r>
            <a:endParaRPr lang="en-US" altLang="zh-CN" sz="1400" dirty="0"/>
          </a:p>
          <a:p>
            <a:r>
              <a:rPr lang="en-US" altLang="zh-CN" sz="1400" b="1" dirty="0"/>
              <a:t>9.75</a:t>
            </a:r>
            <a:r>
              <a:rPr lang="zh-CN" altLang="en-US" sz="1400" b="1" dirty="0"/>
              <a:t>亿磅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BDC111B-69DE-D833-1770-84DADDA5935D}"/>
              </a:ext>
            </a:extLst>
          </p:cNvPr>
          <p:cNvSpPr txBox="1"/>
          <p:nvPr/>
        </p:nvSpPr>
        <p:spPr>
          <a:xfrm>
            <a:off x="10056259" y="6362163"/>
            <a:ext cx="1996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生物源</a:t>
            </a:r>
            <a:r>
              <a:rPr lang="en-US" altLang="zh-CN" sz="1400" dirty="0"/>
              <a:t>CO2</a:t>
            </a:r>
            <a:r>
              <a:rPr lang="zh-CN" altLang="en-US" sz="1400" dirty="0"/>
              <a:t>生产量：</a:t>
            </a:r>
            <a:endParaRPr lang="en-US" altLang="zh-CN" sz="1400" dirty="0"/>
          </a:p>
          <a:p>
            <a:r>
              <a:rPr lang="en-US" altLang="zh-CN" sz="1400" b="1" dirty="0"/>
              <a:t>860</a:t>
            </a:r>
            <a:r>
              <a:rPr lang="zh-CN" altLang="en-US" sz="1400" b="1" dirty="0"/>
              <a:t>万公吨</a:t>
            </a:r>
          </a:p>
        </p:txBody>
      </p:sp>
    </p:spTree>
    <p:extLst>
      <p:ext uri="{BB962C8B-B14F-4D97-AF65-F5344CB8AC3E}">
        <p14:creationId xmlns:p14="http://schemas.microsoft.com/office/powerpoint/2010/main" val="134947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C43B5-E138-4270-92F9-82CF4983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01" y="0"/>
            <a:ext cx="10515600" cy="1325563"/>
          </a:xfrm>
        </p:spPr>
        <p:txBody>
          <a:bodyPr/>
          <a:lstStyle/>
          <a:p>
            <a:r>
              <a:rPr lang="en-US" sz="3600" dirty="0"/>
              <a:t>Economical Source of RUP</a:t>
            </a:r>
            <a:br>
              <a:rPr lang="en-US" dirty="0"/>
            </a:br>
            <a:r>
              <a:rPr lang="zh-CN" altLang="en-US" sz="4000" dirty="0"/>
              <a:t>经济型瘤胃非降解蛋白来源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11D051-8BA6-42C8-9CF7-0040330D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01" y="1621450"/>
            <a:ext cx="10049410" cy="468063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F669103-5C01-8ECF-66B7-26DE16664ED6}"/>
              </a:ext>
            </a:extLst>
          </p:cNvPr>
          <p:cNvSpPr txBox="1"/>
          <p:nvPr/>
        </p:nvSpPr>
        <p:spPr>
          <a:xfrm>
            <a:off x="412121" y="6246848"/>
            <a:ext cx="7726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    </a:t>
            </a:r>
            <a:r>
              <a:rPr lang="zh-CN" altLang="en-US" sz="1200" b="1" dirty="0"/>
              <a:t>玉米发酵蛋白      </a:t>
            </a:r>
            <a:r>
              <a:rPr lang="en-US" altLang="zh-CN" sz="1200" b="1" dirty="0"/>
              <a:t>POET DDGS       </a:t>
            </a:r>
            <a:r>
              <a:rPr lang="zh-CN" altLang="en-US" sz="1200" b="1" dirty="0"/>
              <a:t>安普乐氨基酸</a:t>
            </a:r>
            <a:r>
              <a:rPr lang="en-US" altLang="zh-CN" sz="1200" b="1" dirty="0"/>
              <a:t>               </a:t>
            </a:r>
            <a:r>
              <a:rPr lang="zh-CN" altLang="en-US" sz="1200" b="1" dirty="0"/>
              <a:t>棉粕                 葵花饼粉              豆粕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1703E1F-0444-7770-145E-54A6B7C47D5F}"/>
              </a:ext>
            </a:extLst>
          </p:cNvPr>
          <p:cNvSpPr txBox="1"/>
          <p:nvPr/>
        </p:nvSpPr>
        <p:spPr>
          <a:xfrm>
            <a:off x="3412894" y="1569936"/>
            <a:ext cx="4134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成本（美元）</a:t>
            </a:r>
            <a:r>
              <a:rPr lang="en-US" altLang="zh-CN" dirty="0"/>
              <a:t>/</a:t>
            </a:r>
            <a:r>
              <a:rPr lang="zh-CN" altLang="en-US" dirty="0"/>
              <a:t>每百克瘤胃非降解蛋白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7D99733-8703-C415-D1EF-FB19040960D8}"/>
              </a:ext>
            </a:extLst>
          </p:cNvPr>
          <p:cNvSpPr txBox="1"/>
          <p:nvPr/>
        </p:nvSpPr>
        <p:spPr>
          <a:xfrm>
            <a:off x="738382" y="1939268"/>
            <a:ext cx="2584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POET CFP</a:t>
            </a:r>
            <a:r>
              <a:rPr lang="zh-CN" altLang="en-US" dirty="0"/>
              <a:t>提供最具经济的非瘤胃降解蛋白源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56F4A9D-5FF3-B370-AC82-030A3726C607}"/>
              </a:ext>
            </a:extLst>
          </p:cNvPr>
          <p:cNvSpPr txBox="1"/>
          <p:nvPr/>
        </p:nvSpPr>
        <p:spPr>
          <a:xfrm>
            <a:off x="10099183" y="2458716"/>
            <a:ext cx="209281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价格（美元</a:t>
            </a:r>
            <a:r>
              <a:rPr lang="en-US" altLang="zh-CN" sz="1400" dirty="0"/>
              <a:t>/</a:t>
            </a:r>
            <a:r>
              <a:rPr lang="zh-CN" altLang="en-US" sz="1400" dirty="0"/>
              <a:t>公吨）</a:t>
            </a:r>
            <a:endParaRPr lang="en-US" altLang="zh-CN" sz="1400" dirty="0"/>
          </a:p>
          <a:p>
            <a:r>
              <a:rPr lang="en-US" altLang="zh-CN" sz="1400" dirty="0"/>
              <a:t>POET CFP</a:t>
            </a:r>
            <a:r>
              <a:rPr lang="zh-CN" altLang="en-US" sz="1400" dirty="0"/>
              <a:t>：</a:t>
            </a:r>
            <a:r>
              <a:rPr lang="en-US" altLang="zh-CN" sz="1400" dirty="0"/>
              <a:t>450</a:t>
            </a:r>
          </a:p>
          <a:p>
            <a:r>
              <a:rPr lang="en-US" altLang="zh-CN" sz="1400" dirty="0"/>
              <a:t>POET DDGS</a:t>
            </a:r>
            <a:r>
              <a:rPr lang="zh-CN" altLang="en-US" sz="1400" dirty="0"/>
              <a:t>：</a:t>
            </a:r>
            <a:r>
              <a:rPr lang="en-US" altLang="zh-CN" sz="1400" dirty="0"/>
              <a:t>280</a:t>
            </a:r>
          </a:p>
          <a:p>
            <a:r>
              <a:rPr lang="zh-CN" altLang="en-US" sz="1400" dirty="0"/>
              <a:t>安普乐氨基酸：</a:t>
            </a:r>
            <a:r>
              <a:rPr lang="en-US" altLang="zh-CN" sz="1400" dirty="0"/>
              <a:t>450</a:t>
            </a:r>
          </a:p>
          <a:p>
            <a:r>
              <a:rPr lang="zh-CN" altLang="en-US" sz="1400" dirty="0"/>
              <a:t>棉粕：</a:t>
            </a:r>
            <a:r>
              <a:rPr lang="en-US" altLang="zh-CN" sz="1400" dirty="0"/>
              <a:t>283</a:t>
            </a:r>
          </a:p>
          <a:p>
            <a:r>
              <a:rPr lang="zh-CN" altLang="en-US" sz="1400" dirty="0"/>
              <a:t>葵花饼粉：</a:t>
            </a:r>
            <a:r>
              <a:rPr lang="en-US" altLang="zh-CN" sz="1400" dirty="0"/>
              <a:t>258</a:t>
            </a:r>
          </a:p>
          <a:p>
            <a:r>
              <a:rPr lang="zh-CN" altLang="en-US" sz="1400" dirty="0"/>
              <a:t>豆粕：</a:t>
            </a:r>
            <a:r>
              <a:rPr lang="en-US" altLang="zh-CN" sz="1400" dirty="0"/>
              <a:t>402</a:t>
            </a:r>
            <a:endParaRPr lang="zh-CN" altLang="en-US" sz="1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A469109-50BD-BC8D-8D55-D8FE68745C7B}"/>
              </a:ext>
            </a:extLst>
          </p:cNvPr>
          <p:cNvSpPr txBox="1"/>
          <p:nvPr/>
        </p:nvSpPr>
        <p:spPr>
          <a:xfrm>
            <a:off x="10148552" y="4797137"/>
            <a:ext cx="1783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POET CFP </a:t>
            </a:r>
            <a:r>
              <a:rPr lang="zh-CN" altLang="en-US" sz="1600" dirty="0">
                <a:solidFill>
                  <a:srgbClr val="FF0000"/>
                </a:solidFill>
              </a:rPr>
              <a:t>的评估价值为每公吨为</a:t>
            </a:r>
            <a:r>
              <a:rPr lang="en-US" altLang="zh-CN" sz="1600" dirty="0">
                <a:solidFill>
                  <a:srgbClr val="FF0000"/>
                </a:solidFill>
              </a:rPr>
              <a:t>626</a:t>
            </a:r>
            <a:r>
              <a:rPr lang="zh-CN" altLang="en-US" sz="1600" dirty="0">
                <a:solidFill>
                  <a:srgbClr val="FF0000"/>
                </a:solidFill>
              </a:rPr>
              <a:t>美元，与棉粕相当</a:t>
            </a:r>
          </a:p>
        </p:txBody>
      </p:sp>
    </p:spTree>
    <p:extLst>
      <p:ext uri="{BB962C8B-B14F-4D97-AF65-F5344CB8AC3E}">
        <p14:creationId xmlns:p14="http://schemas.microsoft.com/office/powerpoint/2010/main" val="1727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3F6D-D8A1-4622-B88E-D7AFFFE53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34" y="1825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Mid-Lactation Study</a:t>
            </a:r>
            <a:br>
              <a:rPr lang="en-US" sz="4000" dirty="0"/>
            </a:br>
            <a:r>
              <a:rPr lang="zh-CN" altLang="en-US" sz="4000" dirty="0"/>
              <a:t>泌乳中期研究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27CB0-6455-4927-98C5-215573576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80" y="1814358"/>
            <a:ext cx="4262907" cy="4351338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Straight-forward design….</a:t>
            </a:r>
          </a:p>
          <a:p>
            <a:r>
              <a:rPr lang="zh-CN" altLang="en-US" dirty="0"/>
              <a:t>简单的设计</a:t>
            </a:r>
            <a:r>
              <a:rPr lang="en-US" altLang="zh-CN" dirty="0"/>
              <a:t>….</a:t>
            </a:r>
            <a:endParaRPr lang="en-US" dirty="0"/>
          </a:p>
          <a:p>
            <a:r>
              <a:rPr lang="en-US" dirty="0"/>
              <a:t>Ninety-six (96) multiparous cows – 60 day</a:t>
            </a:r>
          </a:p>
          <a:p>
            <a:r>
              <a:rPr lang="en-US" dirty="0"/>
              <a:t>96</a:t>
            </a:r>
            <a:r>
              <a:rPr lang="zh-CN" altLang="en-US" dirty="0"/>
              <a:t>头经产牛</a:t>
            </a:r>
            <a:r>
              <a:rPr lang="en-US" altLang="zh-CN" dirty="0"/>
              <a:t>—60</a:t>
            </a:r>
            <a:r>
              <a:rPr lang="zh-CN" altLang="en-US" dirty="0"/>
              <a:t>天</a:t>
            </a:r>
            <a:endParaRPr lang="en-US" dirty="0"/>
          </a:p>
          <a:p>
            <a:r>
              <a:rPr lang="en-US" dirty="0"/>
              <a:t>POET CFP replaced </a:t>
            </a:r>
            <a:r>
              <a:rPr lang="en-US" dirty="0" err="1"/>
              <a:t>AminoPlus</a:t>
            </a:r>
            <a:r>
              <a:rPr lang="en-US" dirty="0"/>
              <a:t> (7.8% of diet DM)</a:t>
            </a:r>
          </a:p>
          <a:p>
            <a:pPr>
              <a:lnSpc>
                <a:spcPct val="120000"/>
              </a:lnSpc>
            </a:pPr>
            <a:r>
              <a:rPr lang="zh-CN" altLang="en-US" dirty="0"/>
              <a:t>用</a:t>
            </a:r>
            <a:r>
              <a:rPr lang="en-US" altLang="zh-CN" dirty="0"/>
              <a:t>POET CFP</a:t>
            </a:r>
            <a:r>
              <a:rPr lang="zh-CN" altLang="en-US" dirty="0"/>
              <a:t>代替安普乐氨基酸（日粮干物质的</a:t>
            </a:r>
            <a:r>
              <a:rPr lang="en-US" altLang="zh-CN" dirty="0"/>
              <a:t>7.8%</a:t>
            </a:r>
            <a:r>
              <a:rPr lang="zh-CN" altLang="en-US" dirty="0"/>
              <a:t>）</a:t>
            </a:r>
            <a:endParaRPr lang="en-US" dirty="0"/>
          </a:p>
          <a:p>
            <a:r>
              <a:rPr lang="en-US" dirty="0"/>
              <a:t>All research done at Dairy </a:t>
            </a:r>
            <a:r>
              <a:rPr lang="en-US" dirty="0" err="1"/>
              <a:t>PhDR&amp;D</a:t>
            </a:r>
            <a:r>
              <a:rPr lang="en-US" dirty="0"/>
              <a:t> (Fort Atkinson, WI)</a:t>
            </a:r>
          </a:p>
          <a:p>
            <a:pPr>
              <a:lnSpc>
                <a:spcPct val="120000"/>
              </a:lnSpc>
            </a:pPr>
            <a:r>
              <a:rPr lang="zh-CN" altLang="en-US" dirty="0"/>
              <a:t>试验在博士生研发奶牛场进行（阿特金森堡，威斯康星州）</a:t>
            </a:r>
            <a:endParaRPr lang="en-US" dirty="0"/>
          </a:p>
          <a:p>
            <a:r>
              <a:rPr lang="en-US" dirty="0"/>
              <a:t>Two sources of POET CFP</a:t>
            </a:r>
          </a:p>
          <a:p>
            <a:r>
              <a:rPr lang="zh-CN" altLang="en-US" dirty="0"/>
              <a:t>两种</a:t>
            </a:r>
            <a:r>
              <a:rPr lang="en-US" altLang="zh-CN" dirty="0"/>
              <a:t>POET CFP</a:t>
            </a:r>
            <a:r>
              <a:rPr lang="zh-CN" altLang="en-US" dirty="0"/>
              <a:t>来源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AD994B-F149-4485-8015-2E25AA0D45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58" r="12656" b="7135"/>
          <a:stretch/>
        </p:blipFill>
        <p:spPr>
          <a:xfrm>
            <a:off x="5433134" y="1803092"/>
            <a:ext cx="6249140" cy="437387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48C0126-FD21-BFE6-6919-F873CA7DECCA}"/>
              </a:ext>
            </a:extLst>
          </p:cNvPr>
          <p:cNvSpPr txBox="1"/>
          <p:nvPr/>
        </p:nvSpPr>
        <p:spPr>
          <a:xfrm>
            <a:off x="7991340" y="1325563"/>
            <a:ext cx="3690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安普乐氨基酸      </a:t>
            </a:r>
            <a:r>
              <a:rPr lang="en-US" altLang="zh-CN" sz="1600" dirty="0"/>
              <a:t>POET </a:t>
            </a:r>
            <a:r>
              <a:rPr lang="zh-CN" altLang="en-US" sz="1600" dirty="0"/>
              <a:t>玉米发酵蛋白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F7D8100-8AF1-C3E3-FFED-EB53DAEEFCC3}"/>
              </a:ext>
            </a:extLst>
          </p:cNvPr>
          <p:cNvSpPr txBox="1"/>
          <p:nvPr/>
        </p:nvSpPr>
        <p:spPr>
          <a:xfrm>
            <a:off x="4539802" y="1957585"/>
            <a:ext cx="991674" cy="445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zh-CN" altLang="en-US" sz="1200" dirty="0"/>
              <a:t>玉米青贮</a:t>
            </a:r>
            <a:endParaRPr lang="en-US" altLang="zh-CN" sz="1200" dirty="0"/>
          </a:p>
          <a:p>
            <a:pPr algn="r">
              <a:lnSpc>
                <a:spcPts val="1800"/>
              </a:lnSpc>
            </a:pPr>
            <a:r>
              <a:rPr lang="zh-CN" altLang="en-US" sz="1200" dirty="0"/>
              <a:t>玉米粉</a:t>
            </a:r>
            <a:endParaRPr lang="en-US" altLang="zh-CN" sz="1200" dirty="0"/>
          </a:p>
          <a:p>
            <a:pPr algn="r">
              <a:lnSpc>
                <a:spcPts val="1800"/>
              </a:lnSpc>
            </a:pPr>
            <a:r>
              <a:rPr lang="zh-CN" altLang="en-US" sz="1200" dirty="0"/>
              <a:t>苜蓿青贮</a:t>
            </a:r>
            <a:endParaRPr lang="en-US" altLang="zh-CN" sz="1200" dirty="0"/>
          </a:p>
          <a:p>
            <a:pPr algn="r">
              <a:lnSpc>
                <a:spcPts val="1800"/>
              </a:lnSpc>
            </a:pPr>
            <a:r>
              <a:rPr lang="zh-CN" altLang="en-US" sz="1200" dirty="0"/>
              <a:t>安普乐</a:t>
            </a:r>
            <a:endParaRPr lang="en-US" altLang="zh-CN" sz="1200" dirty="0"/>
          </a:p>
          <a:p>
            <a:pPr algn="r">
              <a:lnSpc>
                <a:spcPts val="1800"/>
              </a:lnSpc>
            </a:pPr>
            <a:r>
              <a:rPr lang="en-US" altLang="zh-CN" sz="1200" dirty="0"/>
              <a:t>POET CFP</a:t>
            </a:r>
          </a:p>
          <a:p>
            <a:pPr algn="r">
              <a:lnSpc>
                <a:spcPts val="1800"/>
              </a:lnSpc>
            </a:pPr>
            <a:r>
              <a:rPr lang="zh-CN" altLang="en-US" sz="1200" dirty="0"/>
              <a:t>豆粕</a:t>
            </a:r>
            <a:endParaRPr lang="en-US" altLang="zh-CN" sz="1200" dirty="0"/>
          </a:p>
          <a:p>
            <a:pPr algn="r">
              <a:lnSpc>
                <a:spcPts val="1800"/>
              </a:lnSpc>
            </a:pPr>
            <a:r>
              <a:rPr lang="zh-CN" altLang="en-US" sz="1200" dirty="0"/>
              <a:t>大豆壳</a:t>
            </a:r>
            <a:endParaRPr lang="en-US" altLang="zh-CN" sz="1200" dirty="0"/>
          </a:p>
          <a:p>
            <a:pPr algn="r">
              <a:lnSpc>
                <a:spcPts val="1800"/>
              </a:lnSpc>
            </a:pPr>
            <a:r>
              <a:rPr lang="zh-CN" altLang="en-US" sz="1200" dirty="0"/>
              <a:t>乳清</a:t>
            </a:r>
            <a:endParaRPr lang="en-US" altLang="zh-CN" sz="1200" dirty="0"/>
          </a:p>
          <a:p>
            <a:pPr algn="r">
              <a:lnSpc>
                <a:spcPts val="1800"/>
              </a:lnSpc>
            </a:pPr>
            <a:r>
              <a:rPr lang="zh-CN" altLang="en-US" sz="1200" dirty="0"/>
              <a:t>碳酸钙</a:t>
            </a:r>
            <a:endParaRPr lang="en-US" altLang="zh-CN" sz="1200" dirty="0"/>
          </a:p>
          <a:p>
            <a:pPr algn="r">
              <a:lnSpc>
                <a:spcPts val="1800"/>
              </a:lnSpc>
            </a:pPr>
            <a:r>
              <a:rPr lang="zh-CN" altLang="en-US" sz="1200" dirty="0"/>
              <a:t>缓释碳水</a:t>
            </a:r>
            <a:endParaRPr lang="en-US" altLang="zh-CN" sz="1200" dirty="0"/>
          </a:p>
          <a:p>
            <a:pPr algn="r">
              <a:lnSpc>
                <a:spcPts val="1800"/>
              </a:lnSpc>
            </a:pPr>
            <a:r>
              <a:rPr lang="zh-CN" altLang="en-US" sz="1200" dirty="0"/>
              <a:t>杰夫乳脂粉</a:t>
            </a:r>
            <a:endParaRPr lang="en-US" altLang="zh-CN" sz="1200" dirty="0"/>
          </a:p>
          <a:p>
            <a:pPr algn="r">
              <a:lnSpc>
                <a:spcPts val="1800"/>
              </a:lnSpc>
            </a:pPr>
            <a:r>
              <a:rPr lang="zh-CN" altLang="en-US" sz="1200" dirty="0"/>
              <a:t>美加力</a:t>
            </a:r>
            <a:endParaRPr lang="en-US" altLang="zh-CN" sz="1200" dirty="0"/>
          </a:p>
          <a:p>
            <a:pPr algn="r">
              <a:lnSpc>
                <a:spcPts val="1800"/>
              </a:lnSpc>
            </a:pPr>
            <a:r>
              <a:rPr lang="zh-CN" altLang="en-US" sz="1200" dirty="0"/>
              <a:t>尿素</a:t>
            </a:r>
            <a:endParaRPr lang="en-US" altLang="zh-CN" sz="1200" dirty="0"/>
          </a:p>
          <a:p>
            <a:pPr algn="r">
              <a:lnSpc>
                <a:spcPts val="1800"/>
              </a:lnSpc>
            </a:pPr>
            <a:r>
              <a:rPr lang="zh-CN" altLang="en-US" sz="1200" dirty="0"/>
              <a:t>盐</a:t>
            </a:r>
            <a:endParaRPr lang="en-US" altLang="zh-CN" sz="1200" dirty="0"/>
          </a:p>
          <a:p>
            <a:pPr algn="r">
              <a:lnSpc>
                <a:spcPts val="1800"/>
              </a:lnSpc>
            </a:pPr>
            <a:r>
              <a:rPr lang="zh-CN" altLang="en-US" sz="1200" dirty="0"/>
              <a:t>硫酸钙</a:t>
            </a:r>
            <a:endParaRPr lang="en-US" altLang="zh-CN" sz="1200" dirty="0"/>
          </a:p>
          <a:p>
            <a:pPr algn="r">
              <a:lnSpc>
                <a:spcPts val="1800"/>
              </a:lnSpc>
            </a:pPr>
            <a:r>
              <a:rPr lang="zh-CN" altLang="en-US" sz="1200" dirty="0"/>
              <a:t>微量元素</a:t>
            </a:r>
            <a:endParaRPr lang="en-US" altLang="zh-CN" sz="1200" dirty="0"/>
          </a:p>
          <a:p>
            <a:pPr algn="r">
              <a:lnSpc>
                <a:spcPts val="1800"/>
              </a:lnSpc>
            </a:pPr>
            <a:r>
              <a:rPr lang="zh-CN" altLang="en-US" sz="1200" dirty="0"/>
              <a:t>氢氧化镁</a:t>
            </a:r>
            <a:endParaRPr lang="en-US" altLang="zh-CN" sz="1200" dirty="0"/>
          </a:p>
          <a:p>
            <a:pPr algn="r">
              <a:lnSpc>
                <a:spcPts val="1800"/>
              </a:lnSpc>
            </a:pPr>
            <a:r>
              <a:rPr lang="zh-CN" altLang="en-US" sz="1200" dirty="0"/>
              <a:t>美普安</a:t>
            </a:r>
            <a:endParaRPr lang="en-US" altLang="zh-CN" sz="1200" dirty="0"/>
          </a:p>
          <a:p>
            <a:pPr algn="r">
              <a:lnSpc>
                <a:spcPts val="1800"/>
              </a:lnSpc>
            </a:pP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20362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C2FD3-6ED3-43F2-9E84-7FAC3B90C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16" y="-98699"/>
            <a:ext cx="10515600" cy="1325563"/>
          </a:xfrm>
        </p:spPr>
        <p:txBody>
          <a:bodyPr/>
          <a:lstStyle/>
          <a:p>
            <a:r>
              <a:rPr lang="en-US" sz="3600" dirty="0"/>
              <a:t>POET CFP – Holstein Research</a:t>
            </a:r>
            <a:br>
              <a:rPr lang="en-US" dirty="0"/>
            </a:br>
            <a:r>
              <a:rPr lang="en-US" altLang="zh-CN" sz="4000" dirty="0"/>
              <a:t>POET </a:t>
            </a:r>
            <a:r>
              <a:rPr lang="zh-CN" altLang="en-US" sz="4000" dirty="0"/>
              <a:t>玉米发酵蛋白</a:t>
            </a:r>
            <a:r>
              <a:rPr lang="en-US" altLang="zh-CN" sz="4000" dirty="0"/>
              <a:t>—</a:t>
            </a:r>
            <a:r>
              <a:rPr lang="zh-CN" altLang="en-US" sz="4000" dirty="0"/>
              <a:t>荷斯坦牛研究</a:t>
            </a: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9FD26BE-8F03-4F04-ACF3-4EAA586430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6160551"/>
              </p:ext>
            </p:extLst>
          </p:nvPr>
        </p:nvGraphicFramePr>
        <p:xfrm>
          <a:off x="2789023" y="1104543"/>
          <a:ext cx="8295419" cy="5576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05B636C-7118-4629-8FA4-34B809919630}"/>
              </a:ext>
            </a:extLst>
          </p:cNvPr>
          <p:cNvSpPr/>
          <p:nvPr/>
        </p:nvSpPr>
        <p:spPr>
          <a:xfrm>
            <a:off x="4184388" y="4019530"/>
            <a:ext cx="4341426" cy="6477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POET CFP - 113.83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lbs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/day 113.83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磅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头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天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lvl="0" algn="ctr"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AminoPlus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- 111.23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lbs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/day</a:t>
            </a:r>
            <a:r>
              <a:rPr lang="en-US" altLang="zh-CN" sz="1400" dirty="0">
                <a:solidFill>
                  <a:prstClr val="white"/>
                </a:solidFill>
              </a:rPr>
              <a:t> 111.23</a:t>
            </a:r>
            <a:r>
              <a:rPr lang="zh-CN" altLang="en-US" sz="1400" dirty="0">
                <a:solidFill>
                  <a:prstClr val="white"/>
                </a:solidFill>
              </a:rPr>
              <a:t>磅</a:t>
            </a:r>
            <a:r>
              <a:rPr lang="en-US" altLang="zh-CN" sz="1400" dirty="0">
                <a:solidFill>
                  <a:prstClr val="white"/>
                </a:solidFill>
              </a:rPr>
              <a:t>/</a:t>
            </a:r>
            <a:r>
              <a:rPr lang="zh-CN" altLang="en-US" sz="1400" dirty="0">
                <a:solidFill>
                  <a:prstClr val="white"/>
                </a:solidFill>
              </a:rPr>
              <a:t>头</a:t>
            </a:r>
            <a:r>
              <a:rPr lang="en-US" altLang="zh-CN" sz="1400" dirty="0">
                <a:solidFill>
                  <a:prstClr val="white"/>
                </a:solidFill>
              </a:rPr>
              <a:t>/</a:t>
            </a:r>
            <a:r>
              <a:rPr lang="zh-CN" altLang="en-US" sz="1400" dirty="0">
                <a:solidFill>
                  <a:prstClr val="white"/>
                </a:solidFill>
              </a:rPr>
              <a:t>天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7A0161-6E6D-4EDF-90C6-BB3208557136}"/>
              </a:ext>
            </a:extLst>
          </p:cNvPr>
          <p:cNvSpPr/>
          <p:nvPr/>
        </p:nvSpPr>
        <p:spPr>
          <a:xfrm>
            <a:off x="7754375" y="4848896"/>
            <a:ext cx="3070317" cy="120417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POET CFP supported 2.33% greater milk production than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AminoPlus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altLang="zh-CN" sz="1400" b="1" dirty="0"/>
              <a:t>POET CFP</a:t>
            </a:r>
            <a:r>
              <a:rPr lang="zh-CN" altLang="en-US" sz="1400" b="1" dirty="0"/>
              <a:t>支持的产奶量比安普乐高</a:t>
            </a:r>
            <a:r>
              <a:rPr lang="en-US" altLang="zh-CN" sz="1400" b="1" dirty="0"/>
              <a:t>2.33%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8B39A3-B794-4B4A-B783-6BD0159E5B0A}"/>
              </a:ext>
            </a:extLst>
          </p:cNvPr>
          <p:cNvSpPr/>
          <p:nvPr/>
        </p:nvSpPr>
        <p:spPr>
          <a:xfrm>
            <a:off x="127617" y="2691829"/>
            <a:ext cx="2512552" cy="3000633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Daily milk weights. Started the study around peak milk so cows followed typical lactation curve.</a:t>
            </a:r>
          </a:p>
          <a:p>
            <a:pPr lvl="0" algn="ctr">
              <a:defRPr/>
            </a:pPr>
            <a:r>
              <a:rPr lang="zh-CN" altLang="en-US" dirty="0">
                <a:solidFill>
                  <a:schemeClr val="tx1"/>
                </a:solidFill>
              </a:rPr>
              <a:t>每日牛奶产量。</a:t>
            </a:r>
            <a:endParaRPr lang="en-US" altLang="zh-CN" dirty="0">
              <a:solidFill>
                <a:schemeClr val="tx1"/>
              </a:solidFill>
            </a:endParaRPr>
          </a:p>
          <a:p>
            <a:pPr lvl="0" algn="ctr">
              <a:defRPr/>
            </a:pPr>
            <a:r>
              <a:rPr lang="zh-CN" altLang="en-US" dirty="0">
                <a:solidFill>
                  <a:schemeClr val="tx1"/>
                </a:solidFill>
              </a:rPr>
              <a:t>在牛奶泌乳高峰期前后开始研究所以奶牛遵循典型的泌乳曲线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4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13627-4405-4491-97A3-9B043B7DD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12" y="18255"/>
            <a:ext cx="10515600" cy="1325563"/>
          </a:xfrm>
        </p:spPr>
        <p:txBody>
          <a:bodyPr/>
          <a:lstStyle/>
          <a:p>
            <a:r>
              <a:rPr lang="en-US" sz="3600" dirty="0"/>
              <a:t>POET CFP – Holstein Research</a:t>
            </a:r>
            <a:br>
              <a:rPr lang="en-US" dirty="0"/>
            </a:br>
            <a:r>
              <a:rPr lang="en-US" altLang="zh-CN" dirty="0"/>
              <a:t>POET </a:t>
            </a:r>
            <a:r>
              <a:rPr lang="zh-CN" altLang="en-US" dirty="0"/>
              <a:t>玉米发酵蛋白</a:t>
            </a:r>
            <a:r>
              <a:rPr lang="en-US" altLang="zh-CN" dirty="0"/>
              <a:t>—</a:t>
            </a:r>
            <a:r>
              <a:rPr lang="zh-CN" altLang="en-US" dirty="0"/>
              <a:t>荷斯坦牛研究</a:t>
            </a: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C56C114C-5A9C-4675-A304-975955FA16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6483648"/>
              </p:ext>
            </p:extLst>
          </p:nvPr>
        </p:nvGraphicFramePr>
        <p:xfrm>
          <a:off x="472343" y="1343818"/>
          <a:ext cx="7469580" cy="5178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ECC6C21-B964-4915-9390-D0F8EA1881F6}"/>
              </a:ext>
            </a:extLst>
          </p:cNvPr>
          <p:cNvSpPr/>
          <p:nvPr/>
        </p:nvSpPr>
        <p:spPr>
          <a:xfrm>
            <a:off x="8622406" y="1706451"/>
            <a:ext cx="2966843" cy="389296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Also collected weekly samples and submitted for component analysis.</a:t>
            </a:r>
          </a:p>
          <a:p>
            <a:pPr lvl="0" algn="ctr">
              <a:defRPr/>
            </a:pPr>
            <a:r>
              <a:rPr lang="zh-CN" altLang="en-US" sz="2400" dirty="0">
                <a:solidFill>
                  <a:schemeClr val="tx1"/>
                </a:solidFill>
              </a:rPr>
              <a:t>同样每周收集样品并提交成分分析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9A2D486-2E38-7D2F-CC98-0A1B1B01176D}"/>
              </a:ext>
            </a:extLst>
          </p:cNvPr>
          <p:cNvSpPr txBox="1"/>
          <p:nvPr/>
        </p:nvSpPr>
        <p:spPr>
          <a:xfrm>
            <a:off x="158783" y="2788274"/>
            <a:ext cx="461665" cy="186743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/>
              <a:t>产奶量（磅</a:t>
            </a:r>
            <a:r>
              <a:rPr lang="en-US" altLang="zh-CN" dirty="0"/>
              <a:t>/</a:t>
            </a:r>
            <a:r>
              <a:rPr lang="zh-CN" altLang="en-US" dirty="0"/>
              <a:t>头</a:t>
            </a:r>
            <a:r>
              <a:rPr lang="en-US" altLang="zh-CN" dirty="0"/>
              <a:t>/</a:t>
            </a:r>
            <a:r>
              <a:rPr lang="zh-CN" altLang="en-US" dirty="0"/>
              <a:t>天）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220F097-37D9-62AC-B97A-BD8CB26BD988}"/>
              </a:ext>
            </a:extLst>
          </p:cNvPr>
          <p:cNvSpPr txBox="1"/>
          <p:nvPr/>
        </p:nvSpPr>
        <p:spPr>
          <a:xfrm>
            <a:off x="3857223" y="6201177"/>
            <a:ext cx="1507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处理周数</a:t>
            </a:r>
          </a:p>
        </p:txBody>
      </p:sp>
    </p:spTree>
    <p:extLst>
      <p:ext uri="{BB962C8B-B14F-4D97-AF65-F5344CB8AC3E}">
        <p14:creationId xmlns:p14="http://schemas.microsoft.com/office/powerpoint/2010/main" val="108308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"/>
        </p:bldSub>
      </p:bldGraphic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9F8B3-AA64-4F67-B8C9-17F2EB79C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558" y="55216"/>
            <a:ext cx="10515600" cy="917140"/>
          </a:xfrm>
        </p:spPr>
        <p:txBody>
          <a:bodyPr>
            <a:normAutofit/>
          </a:bodyPr>
          <a:lstStyle/>
          <a:p>
            <a:r>
              <a:rPr lang="en-US" sz="3600" dirty="0"/>
              <a:t>Milk Components </a:t>
            </a:r>
            <a:r>
              <a:rPr lang="zh-CN" altLang="en-US" sz="4000" dirty="0"/>
              <a:t>牛奶成分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F9C80F-AE15-49FE-97B7-382A9E4895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06" y="5011015"/>
            <a:ext cx="11283739" cy="1486507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Differences in milk yield affected component %</a:t>
            </a:r>
          </a:p>
          <a:p>
            <a:r>
              <a:rPr lang="zh-CN" altLang="en-US" dirty="0"/>
              <a:t>产奶量差异影响成分</a:t>
            </a:r>
            <a:r>
              <a:rPr lang="en-US" altLang="zh-CN" dirty="0"/>
              <a:t>%</a:t>
            </a:r>
            <a:endParaRPr lang="en-US" sz="2400" dirty="0"/>
          </a:p>
          <a:p>
            <a:r>
              <a:rPr lang="en-US" sz="2400" dirty="0"/>
              <a:t>No difference in milk fat yield – 2.25% improvement in milk protein yield</a:t>
            </a:r>
          </a:p>
          <a:p>
            <a:r>
              <a:rPr lang="zh-CN" altLang="en-US" dirty="0"/>
              <a:t>乳脂产量无差异，乳蛋白产量提高</a:t>
            </a:r>
            <a:r>
              <a:rPr lang="en-US" altLang="zh-CN" dirty="0"/>
              <a:t>2.25%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204D23-EABC-4345-AB40-B3C6E6BD576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20" y="1092372"/>
            <a:ext cx="5442231" cy="3537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48EE49-FEB9-4A69-A37B-EE4F843424E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641" y="1004837"/>
            <a:ext cx="5001306" cy="3583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982240E-4B11-1FEE-946D-2FFEC9076627}"/>
              </a:ext>
            </a:extLst>
          </p:cNvPr>
          <p:cNvSpPr txBox="1"/>
          <p:nvPr/>
        </p:nvSpPr>
        <p:spPr>
          <a:xfrm>
            <a:off x="2897747" y="4588750"/>
            <a:ext cx="1507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处理周数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A050983-A9E9-50D9-7704-0E137AC45EBA}"/>
              </a:ext>
            </a:extLst>
          </p:cNvPr>
          <p:cNvSpPr txBox="1"/>
          <p:nvPr/>
        </p:nvSpPr>
        <p:spPr>
          <a:xfrm>
            <a:off x="8339071" y="4669222"/>
            <a:ext cx="1507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处理周数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F624FD6-143E-0528-23B0-F44A96D4137B}"/>
              </a:ext>
            </a:extLst>
          </p:cNvPr>
          <p:cNvSpPr txBox="1"/>
          <p:nvPr/>
        </p:nvSpPr>
        <p:spPr>
          <a:xfrm>
            <a:off x="3982117" y="1092372"/>
            <a:ext cx="1507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脂肪产量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BAF3DA8-67D2-4F0F-990A-75096A7100BC}"/>
              </a:ext>
            </a:extLst>
          </p:cNvPr>
          <p:cNvSpPr txBox="1"/>
          <p:nvPr/>
        </p:nvSpPr>
        <p:spPr>
          <a:xfrm>
            <a:off x="9601598" y="1133299"/>
            <a:ext cx="1507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蛋白产量</a:t>
            </a:r>
          </a:p>
        </p:txBody>
      </p:sp>
      <p:sp>
        <p:nvSpPr>
          <p:cNvPr id="11" name="文本框 1">
            <a:extLst>
              <a:ext uri="{FF2B5EF4-FFF2-40B4-BE49-F238E27FC236}">
                <a16:creationId xmlns:a16="http://schemas.microsoft.com/office/drawing/2014/main" id="{0BCE5A93-2962-477E-34E3-F1694FC6F4A8}"/>
              </a:ext>
            </a:extLst>
          </p:cNvPr>
          <p:cNvSpPr txBox="1"/>
          <p:nvPr/>
        </p:nvSpPr>
        <p:spPr>
          <a:xfrm>
            <a:off x="2802885" y="3559255"/>
            <a:ext cx="2786982" cy="37054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kern="1200" dirty="0">
                <a:solidFill>
                  <a:schemeClr val="accent1"/>
                </a:solidFill>
              </a:rPr>
              <a:t>——</a:t>
            </a:r>
            <a:r>
              <a:rPr lang="zh-CN" altLang="en-US" sz="1200" kern="1200" dirty="0"/>
              <a:t>安普乐               </a:t>
            </a:r>
            <a:r>
              <a:rPr lang="en-US" altLang="zh-CN" sz="1200" b="1" kern="1200" dirty="0">
                <a:solidFill>
                  <a:schemeClr val="accent2"/>
                </a:solidFill>
              </a:rPr>
              <a:t>——</a:t>
            </a:r>
            <a:r>
              <a:rPr lang="en-US" altLang="zh-CN" sz="1200" kern="1200" dirty="0"/>
              <a:t>POET CFP</a:t>
            </a:r>
            <a:endParaRPr lang="zh-CN" altLang="en-US" sz="1200" kern="1200" dirty="0"/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5AF8BF6D-5371-97B0-D4D0-8817671463C6}"/>
              </a:ext>
            </a:extLst>
          </p:cNvPr>
          <p:cNvSpPr txBox="1"/>
          <p:nvPr/>
        </p:nvSpPr>
        <p:spPr>
          <a:xfrm>
            <a:off x="8171203" y="3563550"/>
            <a:ext cx="2786982" cy="37054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kern="1200" dirty="0">
                <a:solidFill>
                  <a:schemeClr val="accent1"/>
                </a:solidFill>
              </a:rPr>
              <a:t>——</a:t>
            </a:r>
            <a:r>
              <a:rPr lang="zh-CN" altLang="en-US" sz="1200" kern="1200" dirty="0"/>
              <a:t>安普乐               </a:t>
            </a:r>
            <a:r>
              <a:rPr lang="en-US" altLang="zh-CN" sz="1200" b="1" kern="1200" dirty="0">
                <a:solidFill>
                  <a:schemeClr val="accent2"/>
                </a:solidFill>
              </a:rPr>
              <a:t>——</a:t>
            </a:r>
            <a:r>
              <a:rPr lang="en-US" altLang="zh-CN" sz="1200" kern="1200" dirty="0"/>
              <a:t>POET CFP</a:t>
            </a:r>
            <a:endParaRPr lang="zh-CN" altLang="en-US" sz="1200" kern="12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85E3EBC-04F5-6D1A-CD59-BFFEB8D87640}"/>
              </a:ext>
            </a:extLst>
          </p:cNvPr>
          <p:cNvSpPr txBox="1"/>
          <p:nvPr/>
        </p:nvSpPr>
        <p:spPr>
          <a:xfrm>
            <a:off x="81210" y="2028423"/>
            <a:ext cx="400110" cy="190137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/>
              <a:t>脂肪产量</a:t>
            </a:r>
            <a:r>
              <a:rPr lang="en-US" altLang="zh-CN" sz="1400" dirty="0"/>
              <a:t>(</a:t>
            </a:r>
            <a:r>
              <a:rPr lang="zh-CN" altLang="en-US" sz="1400" dirty="0"/>
              <a:t>磅</a:t>
            </a:r>
            <a:r>
              <a:rPr lang="en-US" altLang="zh-CN" sz="1400" dirty="0"/>
              <a:t>/</a:t>
            </a:r>
            <a:r>
              <a:rPr lang="zh-CN" altLang="en-US" sz="1400" dirty="0"/>
              <a:t>头</a:t>
            </a:r>
            <a:r>
              <a:rPr lang="en-US" altLang="zh-CN" sz="1400" dirty="0"/>
              <a:t>/</a:t>
            </a:r>
            <a:r>
              <a:rPr lang="zh-CN" altLang="en-US" sz="1400" dirty="0"/>
              <a:t>天</a:t>
            </a:r>
            <a:r>
              <a:rPr lang="en-US" altLang="zh-CN" sz="1400" dirty="0"/>
              <a:t>)</a:t>
            </a:r>
            <a:endParaRPr lang="zh-CN" altLang="en-US" sz="1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93414F9-695E-F7F7-0BC1-C5C340C57AA0}"/>
              </a:ext>
            </a:extLst>
          </p:cNvPr>
          <p:cNvSpPr txBox="1"/>
          <p:nvPr/>
        </p:nvSpPr>
        <p:spPr>
          <a:xfrm>
            <a:off x="5952021" y="2028423"/>
            <a:ext cx="400110" cy="190137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/>
              <a:t>蛋白产量</a:t>
            </a:r>
            <a:r>
              <a:rPr lang="en-US" altLang="zh-CN" sz="1400" dirty="0"/>
              <a:t>(</a:t>
            </a:r>
            <a:r>
              <a:rPr lang="zh-CN" altLang="en-US" sz="1400" dirty="0"/>
              <a:t>磅</a:t>
            </a:r>
            <a:r>
              <a:rPr lang="en-US" altLang="zh-CN" sz="1400" dirty="0"/>
              <a:t>/</a:t>
            </a:r>
            <a:r>
              <a:rPr lang="zh-CN" altLang="en-US" sz="1400" dirty="0"/>
              <a:t>头</a:t>
            </a:r>
            <a:r>
              <a:rPr lang="en-US" altLang="zh-CN" sz="1400" dirty="0"/>
              <a:t>/</a:t>
            </a:r>
            <a:r>
              <a:rPr lang="zh-CN" altLang="en-US" sz="1400" dirty="0"/>
              <a:t>天</a:t>
            </a:r>
            <a:r>
              <a:rPr lang="en-US" altLang="zh-CN" sz="1400" dirty="0"/>
              <a:t>)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34556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31D9-A284-4C0A-96B8-395934C7F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09" y="34403"/>
            <a:ext cx="10515600" cy="1325563"/>
          </a:xfrm>
        </p:spPr>
        <p:txBody>
          <a:bodyPr/>
          <a:lstStyle/>
          <a:p>
            <a:r>
              <a:rPr lang="en-US" sz="3600" dirty="0"/>
              <a:t>Body Weight/DMI/Efficiency</a:t>
            </a:r>
            <a:br>
              <a:rPr lang="en-US" dirty="0"/>
            </a:br>
            <a:r>
              <a:rPr lang="zh-CN" altLang="en-US" sz="4000" dirty="0"/>
              <a:t>体重</a:t>
            </a:r>
            <a:r>
              <a:rPr lang="en-US" altLang="zh-CN" sz="4000" dirty="0"/>
              <a:t>/</a:t>
            </a:r>
            <a:r>
              <a:rPr lang="zh-CN" altLang="en-US" sz="4000" dirty="0"/>
              <a:t>干物质采食量</a:t>
            </a:r>
            <a:r>
              <a:rPr lang="en-US" altLang="zh-CN" sz="4000" dirty="0"/>
              <a:t>/</a:t>
            </a:r>
            <a:r>
              <a:rPr lang="zh-CN" altLang="en-US" sz="4000" dirty="0"/>
              <a:t>饲料效率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645EB-60CF-4EF2-9A84-7EBC52214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380" y="1825625"/>
            <a:ext cx="4595195" cy="455742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No differences in DMI (63.5 </a:t>
            </a:r>
            <a:r>
              <a:rPr lang="en-US" dirty="0" err="1"/>
              <a:t>lbs</a:t>
            </a:r>
            <a:r>
              <a:rPr lang="en-US" dirty="0"/>
              <a:t>) or body weight (1520 pounds)</a:t>
            </a:r>
          </a:p>
          <a:p>
            <a:pPr>
              <a:lnSpc>
                <a:spcPct val="120000"/>
              </a:lnSpc>
            </a:pPr>
            <a:r>
              <a:rPr lang="zh-CN" altLang="en-US" dirty="0"/>
              <a:t>干物质采食量（</a:t>
            </a:r>
            <a:r>
              <a:rPr lang="en-US" altLang="zh-CN" dirty="0"/>
              <a:t>63.5</a:t>
            </a:r>
            <a:r>
              <a:rPr lang="zh-CN" altLang="en-US" dirty="0"/>
              <a:t>磅）和体重（</a:t>
            </a:r>
            <a:r>
              <a:rPr lang="en-US" altLang="zh-CN" dirty="0"/>
              <a:t>1520</a:t>
            </a:r>
            <a:r>
              <a:rPr lang="zh-CN" altLang="en-US" dirty="0"/>
              <a:t>磅）没有差异</a:t>
            </a:r>
            <a:endParaRPr lang="en-US" dirty="0"/>
          </a:p>
          <a:p>
            <a:r>
              <a:rPr lang="en-US" dirty="0"/>
              <a:t>Approximately 3% improvement in feed efficiency for POET CFP</a:t>
            </a:r>
          </a:p>
          <a:p>
            <a:pPr>
              <a:lnSpc>
                <a:spcPct val="120000"/>
              </a:lnSpc>
            </a:pPr>
            <a:r>
              <a:rPr lang="zh-CN" altLang="en-US" dirty="0"/>
              <a:t>饲喂</a:t>
            </a:r>
            <a:r>
              <a:rPr lang="en-US" altLang="zh-CN" dirty="0"/>
              <a:t>POET CFP</a:t>
            </a:r>
            <a:r>
              <a:rPr lang="zh-CN" altLang="en-US" dirty="0"/>
              <a:t>组的饲料效率提高约</a:t>
            </a:r>
            <a:r>
              <a:rPr lang="en-US" altLang="zh-CN" dirty="0"/>
              <a:t>3%</a:t>
            </a:r>
            <a:endParaRPr lang="en-US" dirty="0"/>
          </a:p>
          <a:p>
            <a:pPr lvl="1"/>
            <a:r>
              <a:rPr lang="en-US" dirty="0"/>
              <a:t>Especially after about 30 days of the study</a:t>
            </a:r>
          </a:p>
          <a:p>
            <a:pPr lvl="1"/>
            <a:r>
              <a:rPr lang="zh-CN" altLang="en-US" dirty="0"/>
              <a:t>尤其试验第</a:t>
            </a:r>
            <a:r>
              <a:rPr lang="en-US" altLang="zh-CN" dirty="0"/>
              <a:t>30</a:t>
            </a:r>
            <a:r>
              <a:rPr lang="zh-CN" altLang="en-US" dirty="0"/>
              <a:t>天以后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DA0BAC-5C23-42B1-B80E-79B99B9FC10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357" y="1825624"/>
            <a:ext cx="6449279" cy="4155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B12E067-B75E-2DB3-EC97-578161B0C566}"/>
              </a:ext>
            </a:extLst>
          </p:cNvPr>
          <p:cNvSpPr txBox="1"/>
          <p:nvPr/>
        </p:nvSpPr>
        <p:spPr>
          <a:xfrm>
            <a:off x="8036415" y="1506828"/>
            <a:ext cx="1893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饲料效率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9752D57-9269-E9D8-F090-667AA134B8CA}"/>
              </a:ext>
            </a:extLst>
          </p:cNvPr>
          <p:cNvSpPr txBox="1"/>
          <p:nvPr/>
        </p:nvSpPr>
        <p:spPr>
          <a:xfrm>
            <a:off x="4995761" y="2788278"/>
            <a:ext cx="400110" cy="258865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400" dirty="0"/>
              <a:t>饲料效率（产量</a:t>
            </a:r>
            <a:r>
              <a:rPr lang="en-US" altLang="zh-CN" sz="1400" dirty="0"/>
              <a:t>:</a:t>
            </a:r>
            <a:r>
              <a:rPr lang="zh-CN" altLang="en-US" sz="1400" dirty="0"/>
              <a:t>干物质采食量）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158A624-14E8-93F2-5107-A732BA5AA58E}"/>
              </a:ext>
            </a:extLst>
          </p:cNvPr>
          <p:cNvSpPr txBox="1"/>
          <p:nvPr/>
        </p:nvSpPr>
        <p:spPr>
          <a:xfrm>
            <a:off x="8229391" y="5960989"/>
            <a:ext cx="1507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处理天数</a:t>
            </a: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31BB6FB1-D7D3-7D96-2FB1-95B8FF133B9B}"/>
              </a:ext>
            </a:extLst>
          </p:cNvPr>
          <p:cNvSpPr txBox="1"/>
          <p:nvPr/>
        </p:nvSpPr>
        <p:spPr>
          <a:xfrm>
            <a:off x="8828022" y="4890069"/>
            <a:ext cx="2786982" cy="37054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200" b="1" kern="1200" dirty="0">
                <a:solidFill>
                  <a:schemeClr val="accent1"/>
                </a:solidFill>
              </a:rPr>
              <a:t>——</a:t>
            </a:r>
            <a:r>
              <a:rPr lang="zh-CN" altLang="en-US" sz="1200" kern="1200" dirty="0"/>
              <a:t>安普乐               </a:t>
            </a:r>
            <a:r>
              <a:rPr lang="en-US" altLang="zh-CN" sz="1200" b="1" kern="1200" dirty="0">
                <a:solidFill>
                  <a:schemeClr val="accent2"/>
                </a:solidFill>
              </a:rPr>
              <a:t>——</a:t>
            </a:r>
            <a:r>
              <a:rPr lang="en-US" altLang="zh-CN" sz="1200" kern="1200" dirty="0"/>
              <a:t>POET CFP</a:t>
            </a:r>
            <a:endParaRPr lang="zh-CN" altLang="en-US" sz="1200" kern="12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2E7D25E-DF4C-B447-0CFB-5CB9BE3798F3}"/>
              </a:ext>
            </a:extLst>
          </p:cNvPr>
          <p:cNvSpPr txBox="1"/>
          <p:nvPr/>
        </p:nvSpPr>
        <p:spPr>
          <a:xfrm>
            <a:off x="6172387" y="6121435"/>
            <a:ext cx="1773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饲喂</a:t>
            </a:r>
            <a:r>
              <a:rPr lang="en-US" altLang="zh-CN" sz="1400" b="1" dirty="0"/>
              <a:t>POET CFP</a:t>
            </a:r>
            <a:r>
              <a:rPr lang="zh-CN" altLang="en-US" sz="1400" b="1" dirty="0"/>
              <a:t>组的饲料效率高</a:t>
            </a:r>
            <a:r>
              <a:rPr lang="en-US" altLang="zh-CN" sz="1400" b="1" dirty="0"/>
              <a:t>3%</a:t>
            </a:r>
            <a:endParaRPr lang="zh-CN" alt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0959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F0209-29E4-4956-84C1-F4FB3ADCA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53" y="98795"/>
            <a:ext cx="10515600" cy="959841"/>
          </a:xfrm>
        </p:spPr>
        <p:txBody>
          <a:bodyPr/>
          <a:lstStyle/>
          <a:p>
            <a:r>
              <a:rPr lang="en-US" sz="3600" dirty="0"/>
              <a:t>Apparent Digestibility</a:t>
            </a:r>
            <a:r>
              <a:rPr lang="zh-CN" altLang="en-US" sz="4000" dirty="0"/>
              <a:t>表观消化率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CEDD9-53C9-48C7-A952-9EAAA356C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4373" y="1932157"/>
            <a:ext cx="3805706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Estimated apparent digestibility</a:t>
            </a:r>
          </a:p>
          <a:p>
            <a:pPr>
              <a:lnSpc>
                <a:spcPct val="120000"/>
              </a:lnSpc>
            </a:pPr>
            <a:r>
              <a:rPr lang="zh-CN" altLang="en-US" dirty="0"/>
              <a:t>表观消化率估计值</a:t>
            </a:r>
            <a:endParaRPr lang="en-US" dirty="0"/>
          </a:p>
          <a:p>
            <a:r>
              <a:rPr lang="en-US" dirty="0"/>
              <a:t>Protocol recommended by Cumberland Valley Analytical</a:t>
            </a:r>
          </a:p>
          <a:p>
            <a:pPr>
              <a:lnSpc>
                <a:spcPct val="120000"/>
              </a:lnSpc>
            </a:pPr>
            <a:r>
              <a:rPr lang="zh-CN" altLang="en-US" dirty="0"/>
              <a:t>坎伯兰谷实验室推荐的方案</a:t>
            </a:r>
            <a:endParaRPr lang="en-US" dirty="0"/>
          </a:p>
          <a:p>
            <a:r>
              <a:rPr lang="en-US" dirty="0"/>
              <a:t>Spot fecal samples at 0, 30, and 60 days</a:t>
            </a:r>
          </a:p>
          <a:p>
            <a:pPr>
              <a:lnSpc>
                <a:spcPct val="120000"/>
              </a:lnSpc>
            </a:pPr>
            <a:r>
              <a:rPr lang="zh-CN" altLang="en-US" sz="3100" dirty="0"/>
              <a:t>在第</a:t>
            </a:r>
            <a:r>
              <a:rPr lang="en-US" altLang="zh-CN" sz="3100" dirty="0"/>
              <a:t>0</a:t>
            </a:r>
            <a:r>
              <a:rPr lang="zh-CN" altLang="en-US" sz="3100" dirty="0"/>
              <a:t>、</a:t>
            </a:r>
            <a:r>
              <a:rPr lang="en-US" altLang="zh-CN" sz="3100" dirty="0"/>
              <a:t>30</a:t>
            </a:r>
            <a:r>
              <a:rPr lang="zh-CN" altLang="en-US" sz="3100" dirty="0"/>
              <a:t>和</a:t>
            </a:r>
            <a:r>
              <a:rPr lang="en-US" altLang="zh-CN" sz="3100" dirty="0"/>
              <a:t>60</a:t>
            </a:r>
            <a:r>
              <a:rPr lang="zh-CN" altLang="en-US" sz="3100" dirty="0"/>
              <a:t>天进行粪便取样</a:t>
            </a:r>
            <a:endParaRPr lang="en-US" sz="3100" dirty="0"/>
          </a:p>
          <a:p>
            <a:r>
              <a:rPr lang="en-US" dirty="0"/>
              <a:t>Used uNDF240 as internal marker</a:t>
            </a:r>
          </a:p>
          <a:p>
            <a:pPr>
              <a:lnSpc>
                <a:spcPct val="120000"/>
              </a:lnSpc>
            </a:pPr>
            <a:r>
              <a:rPr lang="zh-CN" altLang="en-US" sz="3100" dirty="0"/>
              <a:t>使用</a:t>
            </a:r>
            <a:r>
              <a:rPr lang="en-US" altLang="zh-CN" sz="3100" dirty="0"/>
              <a:t>uNDF240</a:t>
            </a:r>
            <a:r>
              <a:rPr lang="zh-CN" altLang="en-US" sz="3100" dirty="0"/>
              <a:t>作为内部标记</a:t>
            </a:r>
            <a:endParaRPr lang="en-US" sz="31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B04F5F-6F09-4C25-9FAC-E93F161C038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20" y="1107467"/>
            <a:ext cx="3880989" cy="2447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D1495C-E47A-4B53-B090-9E7ECCCE6E5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577" y="3989202"/>
            <a:ext cx="4078197" cy="2699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05ED96-1BE0-40D2-9A38-7207831706E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676" y="1148033"/>
            <a:ext cx="3671104" cy="2447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BC7FAB4-DCD0-0E86-7463-D597E98FC330}"/>
              </a:ext>
            </a:extLst>
          </p:cNvPr>
          <p:cNvSpPr txBox="1"/>
          <p:nvPr/>
        </p:nvSpPr>
        <p:spPr>
          <a:xfrm>
            <a:off x="1068946" y="1109404"/>
            <a:ext cx="1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瘤胃消化率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AF0F216-8A06-B992-C82A-8A45AB6FD1A2}"/>
              </a:ext>
            </a:extLst>
          </p:cNvPr>
          <p:cNvSpPr txBox="1"/>
          <p:nvPr/>
        </p:nvSpPr>
        <p:spPr>
          <a:xfrm>
            <a:off x="5452056" y="1049295"/>
            <a:ext cx="2159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物理</a:t>
            </a:r>
            <a:r>
              <a:rPr lang="en-US" altLang="zh-CN" sz="1600" dirty="0"/>
              <a:t>NDF</a:t>
            </a:r>
            <a:r>
              <a:rPr lang="zh-CN" altLang="en-US" sz="1600" dirty="0"/>
              <a:t>消化率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96BA2EB-9F9E-5FAC-1A73-64D9A046318E}"/>
              </a:ext>
            </a:extLst>
          </p:cNvPr>
          <p:cNvSpPr txBox="1"/>
          <p:nvPr/>
        </p:nvSpPr>
        <p:spPr>
          <a:xfrm>
            <a:off x="3797120" y="4322675"/>
            <a:ext cx="1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NDF</a:t>
            </a:r>
            <a:r>
              <a:rPr lang="zh-CN" altLang="en-US" dirty="0"/>
              <a:t>消化率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5AD82FB-F6DB-7835-185B-EC8C92A71B49}"/>
              </a:ext>
            </a:extLst>
          </p:cNvPr>
          <p:cNvSpPr txBox="1"/>
          <p:nvPr/>
        </p:nvSpPr>
        <p:spPr>
          <a:xfrm>
            <a:off x="1181809" y="3699374"/>
            <a:ext cx="2459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采样日期（第</a:t>
            </a:r>
            <a:r>
              <a:rPr lang="en-US" altLang="zh-CN" sz="1400" dirty="0"/>
              <a:t>0</a:t>
            </a:r>
            <a:r>
              <a:rPr lang="zh-CN" altLang="en-US" sz="1400" dirty="0"/>
              <a:t>、</a:t>
            </a:r>
            <a:r>
              <a:rPr lang="en-US" altLang="zh-CN" sz="1400" dirty="0"/>
              <a:t>30</a:t>
            </a:r>
            <a:r>
              <a:rPr lang="zh-CN" altLang="en-US" sz="1400" dirty="0"/>
              <a:t>、</a:t>
            </a:r>
            <a:r>
              <a:rPr lang="en-US" altLang="zh-CN" sz="1400" dirty="0"/>
              <a:t>60</a:t>
            </a:r>
            <a:r>
              <a:rPr lang="zh-CN" altLang="en-US" sz="1400" dirty="0"/>
              <a:t>天）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13186EA-378E-A38C-3463-ADAAE3CDBAE6}"/>
              </a:ext>
            </a:extLst>
          </p:cNvPr>
          <p:cNvSpPr txBox="1"/>
          <p:nvPr/>
        </p:nvSpPr>
        <p:spPr>
          <a:xfrm>
            <a:off x="5198259" y="3681425"/>
            <a:ext cx="2459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采样日期（第</a:t>
            </a:r>
            <a:r>
              <a:rPr lang="en-US" altLang="zh-CN" sz="1400" dirty="0"/>
              <a:t>0</a:t>
            </a:r>
            <a:r>
              <a:rPr lang="zh-CN" altLang="en-US" sz="1400" dirty="0"/>
              <a:t>、</a:t>
            </a:r>
            <a:r>
              <a:rPr lang="en-US" altLang="zh-CN" sz="1400" dirty="0"/>
              <a:t>30</a:t>
            </a:r>
            <a:r>
              <a:rPr lang="zh-CN" altLang="en-US" sz="1400" dirty="0"/>
              <a:t>、</a:t>
            </a:r>
            <a:r>
              <a:rPr lang="en-US" altLang="zh-CN" sz="1400" dirty="0"/>
              <a:t>60</a:t>
            </a:r>
            <a:r>
              <a:rPr lang="zh-CN" altLang="en-US" sz="1400" dirty="0"/>
              <a:t>天）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3A1A3D1-80CC-6A91-9047-78A89EED8242}"/>
              </a:ext>
            </a:extLst>
          </p:cNvPr>
          <p:cNvSpPr txBox="1"/>
          <p:nvPr/>
        </p:nvSpPr>
        <p:spPr>
          <a:xfrm>
            <a:off x="3394851" y="6081776"/>
            <a:ext cx="24594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采样日期（第</a:t>
            </a:r>
            <a:r>
              <a:rPr lang="en-US" altLang="zh-CN" sz="1400" dirty="0"/>
              <a:t>0</a:t>
            </a:r>
            <a:r>
              <a:rPr lang="zh-CN" altLang="en-US" sz="1400" dirty="0"/>
              <a:t>、</a:t>
            </a:r>
            <a:r>
              <a:rPr lang="en-US" altLang="zh-CN" sz="1400" dirty="0"/>
              <a:t>30</a:t>
            </a:r>
            <a:r>
              <a:rPr lang="zh-CN" altLang="en-US" sz="1400" dirty="0"/>
              <a:t>、</a:t>
            </a:r>
            <a:r>
              <a:rPr lang="en-US" altLang="zh-CN" sz="1400" dirty="0"/>
              <a:t>60</a:t>
            </a:r>
            <a:r>
              <a:rPr lang="zh-CN" altLang="en-US" sz="1400" dirty="0"/>
              <a:t>天）</a:t>
            </a:r>
          </a:p>
        </p:txBody>
      </p:sp>
    </p:spTree>
    <p:extLst>
      <p:ext uri="{BB962C8B-B14F-4D97-AF65-F5344CB8AC3E}">
        <p14:creationId xmlns:p14="http://schemas.microsoft.com/office/powerpoint/2010/main" val="134145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AF06C-F70B-425F-B42F-2FE3A4916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41" y="98795"/>
            <a:ext cx="10515600" cy="912197"/>
          </a:xfrm>
        </p:spPr>
        <p:txBody>
          <a:bodyPr/>
          <a:lstStyle/>
          <a:p>
            <a:r>
              <a:rPr lang="en-US" sz="3600" dirty="0"/>
              <a:t>Early-Lactation Study </a:t>
            </a:r>
            <a:r>
              <a:rPr lang="zh-CN" altLang="en-US" sz="4000" dirty="0"/>
              <a:t>泌乳早期研究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AA592-178B-4901-80FD-15CAB05BE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014" y="1424358"/>
            <a:ext cx="5792544" cy="524045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Designed based on results from 2021 study</a:t>
            </a:r>
          </a:p>
          <a:p>
            <a:r>
              <a:rPr lang="zh-CN" altLang="en-US" dirty="0"/>
              <a:t>实验设计基于</a:t>
            </a:r>
            <a:r>
              <a:rPr lang="en-US" altLang="zh-CN" dirty="0"/>
              <a:t>2021</a:t>
            </a:r>
            <a:r>
              <a:rPr lang="zh-CN" altLang="en-US" dirty="0"/>
              <a:t>年的研究</a:t>
            </a:r>
            <a:endParaRPr lang="en-US" dirty="0"/>
          </a:p>
          <a:p>
            <a:r>
              <a:rPr lang="en-US" dirty="0"/>
              <a:t>Performed in 2023 – similar diet treatments as 2021 study</a:t>
            </a:r>
          </a:p>
          <a:p>
            <a:r>
              <a:rPr lang="zh-CN" altLang="en-US" dirty="0"/>
              <a:t>在</a:t>
            </a:r>
            <a:r>
              <a:rPr lang="en-US" altLang="zh-CN" dirty="0"/>
              <a:t>2023</a:t>
            </a:r>
            <a:r>
              <a:rPr lang="zh-CN" altLang="en-US" dirty="0"/>
              <a:t>年进行</a:t>
            </a:r>
            <a:r>
              <a:rPr lang="en-US" altLang="zh-CN" dirty="0"/>
              <a:t>-</a:t>
            </a:r>
            <a:r>
              <a:rPr lang="zh-CN" altLang="en-US" dirty="0"/>
              <a:t>与</a:t>
            </a:r>
            <a:r>
              <a:rPr lang="en-US" altLang="zh-CN" dirty="0"/>
              <a:t>2021</a:t>
            </a:r>
            <a:r>
              <a:rPr lang="zh-CN" altLang="en-US" dirty="0"/>
              <a:t>年的研究相似的日粮处理</a:t>
            </a:r>
            <a:endParaRPr lang="en-US" altLang="zh-CN" dirty="0"/>
          </a:p>
          <a:p>
            <a:r>
              <a:rPr lang="en-US" dirty="0"/>
              <a:t>More corn silage (50% of the diet DM)</a:t>
            </a:r>
          </a:p>
          <a:p>
            <a:r>
              <a:rPr lang="zh-CN" altLang="en-US" dirty="0"/>
              <a:t>添加了更多的玉米青贮（日粮干物质的</a:t>
            </a:r>
            <a:r>
              <a:rPr lang="en-US" altLang="zh-CN" dirty="0"/>
              <a:t>50%</a:t>
            </a:r>
            <a:r>
              <a:rPr lang="zh-CN" altLang="en-US" dirty="0"/>
              <a:t>）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High-moisture corn instead of dry</a:t>
            </a:r>
          </a:p>
          <a:p>
            <a:pPr lvl="1">
              <a:lnSpc>
                <a:spcPct val="120000"/>
              </a:lnSpc>
            </a:pPr>
            <a:r>
              <a:rPr lang="zh-CN" altLang="en-US" dirty="0"/>
              <a:t>高水分玉米替代了干玉米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Only 1 source of POET CFP</a:t>
            </a:r>
          </a:p>
          <a:p>
            <a:pPr lvl="1">
              <a:lnSpc>
                <a:spcPct val="120000"/>
              </a:lnSpc>
            </a:pPr>
            <a:r>
              <a:rPr lang="zh-CN" altLang="en-US" dirty="0"/>
              <a:t>只用了一种来源的</a:t>
            </a:r>
            <a:r>
              <a:rPr lang="en-US" altLang="zh-CN" dirty="0"/>
              <a:t>POET CFP</a:t>
            </a:r>
            <a:endParaRPr lang="en-US" dirty="0"/>
          </a:p>
          <a:p>
            <a:r>
              <a:rPr lang="en-US" dirty="0"/>
              <a:t>112 multiparous cows – 70 day treatment period</a:t>
            </a:r>
          </a:p>
          <a:p>
            <a:r>
              <a:rPr lang="en-US" dirty="0"/>
              <a:t>112</a:t>
            </a:r>
            <a:r>
              <a:rPr lang="zh-CN" altLang="en-US" dirty="0"/>
              <a:t>头经产牛</a:t>
            </a:r>
            <a:r>
              <a:rPr lang="en-US" altLang="zh-CN" dirty="0"/>
              <a:t>——70</a:t>
            </a:r>
            <a:r>
              <a:rPr lang="zh-CN" altLang="en-US" dirty="0"/>
              <a:t>天试验</a:t>
            </a:r>
            <a:endParaRPr lang="en-US" dirty="0"/>
          </a:p>
          <a:p>
            <a:r>
              <a:rPr lang="en-US" dirty="0"/>
              <a:t>Cows got assigned 2 – 3 days after calving</a:t>
            </a:r>
          </a:p>
          <a:p>
            <a:r>
              <a:rPr lang="zh-CN" altLang="en-US" dirty="0"/>
              <a:t>试验牛只在产后</a:t>
            </a:r>
            <a:r>
              <a:rPr lang="en-US" altLang="zh-CN" dirty="0"/>
              <a:t>2-3</a:t>
            </a:r>
            <a:r>
              <a:rPr lang="zh-CN" altLang="en-US" dirty="0"/>
              <a:t>天进行分组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BF6497-3AE5-49BE-9E12-04BB6B1454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8"/>
          <a:stretch/>
        </p:blipFill>
        <p:spPr bwMode="auto">
          <a:xfrm>
            <a:off x="6642645" y="1424358"/>
            <a:ext cx="5013736" cy="42231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62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C0A0-3A59-47A8-B438-965D4163E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96" y="11854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Early-Lactation Holstein</a:t>
            </a:r>
            <a:br>
              <a:rPr lang="en-US" sz="4000" dirty="0"/>
            </a:br>
            <a:r>
              <a:rPr lang="zh-CN" altLang="en-US" sz="4000" dirty="0"/>
              <a:t>泌乳早期荷斯坦牛研究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7321C-6DD7-4FDB-A3F3-C01A86C52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34" y="1709245"/>
            <a:ext cx="4436772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High producing herd</a:t>
            </a:r>
          </a:p>
          <a:p>
            <a:r>
              <a:rPr lang="zh-CN" altLang="en-US" dirty="0"/>
              <a:t>高产群</a:t>
            </a:r>
            <a:endParaRPr lang="en-US" dirty="0"/>
          </a:p>
          <a:p>
            <a:r>
              <a:rPr lang="en-US" dirty="0"/>
              <a:t>Trend follows typical lactation curve</a:t>
            </a:r>
          </a:p>
          <a:p>
            <a:r>
              <a:rPr lang="zh-CN" altLang="en-US" dirty="0"/>
              <a:t>遵循了典型的泌乳曲线</a:t>
            </a:r>
            <a:endParaRPr lang="en-US" dirty="0"/>
          </a:p>
          <a:p>
            <a:r>
              <a:rPr lang="en-US" dirty="0"/>
              <a:t>Cows fed POET CFP averaged 4 </a:t>
            </a:r>
            <a:r>
              <a:rPr lang="en-US" dirty="0" err="1"/>
              <a:t>lb</a:t>
            </a:r>
            <a:r>
              <a:rPr lang="en-US" dirty="0"/>
              <a:t> per day greater yield and peak</a:t>
            </a:r>
          </a:p>
          <a:p>
            <a:pPr>
              <a:lnSpc>
                <a:spcPct val="110000"/>
              </a:lnSpc>
            </a:pPr>
            <a:r>
              <a:rPr lang="zh-CN" altLang="en-US" dirty="0"/>
              <a:t>饲喂</a:t>
            </a:r>
            <a:r>
              <a:rPr lang="en-US" altLang="zh-CN" dirty="0"/>
              <a:t>POET CFP</a:t>
            </a:r>
            <a:r>
              <a:rPr lang="zh-CN" altLang="en-US" dirty="0"/>
              <a:t>的奶牛平均产量和峰值均提高</a:t>
            </a:r>
            <a:r>
              <a:rPr lang="en-US" altLang="zh-CN" dirty="0"/>
              <a:t>4</a:t>
            </a:r>
            <a:r>
              <a:rPr lang="zh-CN" altLang="en-US" dirty="0"/>
              <a:t>磅</a:t>
            </a:r>
            <a:r>
              <a:rPr lang="en-US" altLang="zh-CN" dirty="0"/>
              <a:t>/</a:t>
            </a:r>
            <a:r>
              <a:rPr lang="zh-CN" altLang="en-US" dirty="0"/>
              <a:t>天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A1ECF80-3420-4395-9BB4-A62C1392E4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7103884"/>
              </p:ext>
            </p:extLst>
          </p:nvPr>
        </p:nvGraphicFramePr>
        <p:xfrm>
          <a:off x="4232953" y="1225192"/>
          <a:ext cx="7675651" cy="5319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F9168E-F207-49FA-9AC8-5AAC6A139F33}"/>
              </a:ext>
            </a:extLst>
          </p:cNvPr>
          <p:cNvSpPr/>
          <p:nvPr/>
        </p:nvSpPr>
        <p:spPr>
          <a:xfrm>
            <a:off x="5628068" y="4351377"/>
            <a:ext cx="3101560" cy="8165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Least Squares Means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（磅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头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天）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最小二乘均值：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CFP: 119.5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lbs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/day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Amino Plus: 115.5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lbs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/day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ABAB456-E72E-17D5-C83D-ADC7F877C01D}"/>
              </a:ext>
            </a:extLst>
          </p:cNvPr>
          <p:cNvSpPr txBox="1"/>
          <p:nvPr/>
        </p:nvSpPr>
        <p:spPr>
          <a:xfrm>
            <a:off x="4107496" y="2949261"/>
            <a:ext cx="400110" cy="162801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400" dirty="0"/>
              <a:t>产奶量（磅</a:t>
            </a:r>
            <a:r>
              <a:rPr lang="en-US" altLang="zh-CN" sz="1400" dirty="0"/>
              <a:t>/</a:t>
            </a:r>
            <a:r>
              <a:rPr lang="zh-CN" altLang="en-US" sz="1400" dirty="0"/>
              <a:t>头</a:t>
            </a:r>
            <a:r>
              <a:rPr lang="en-US" altLang="zh-CN" sz="1400" dirty="0"/>
              <a:t>/</a:t>
            </a:r>
            <a:r>
              <a:rPr lang="zh-CN" altLang="en-US" sz="1400" dirty="0"/>
              <a:t>天）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0E849C1-E98C-773B-5FE5-E4C0106DA603}"/>
              </a:ext>
            </a:extLst>
          </p:cNvPr>
          <p:cNvSpPr txBox="1"/>
          <p:nvPr/>
        </p:nvSpPr>
        <p:spPr>
          <a:xfrm>
            <a:off x="8068612" y="6336410"/>
            <a:ext cx="1210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天数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F674FBB-CD5F-99DB-EE7B-5237361924F0}"/>
              </a:ext>
            </a:extLst>
          </p:cNvPr>
          <p:cNvSpPr txBox="1"/>
          <p:nvPr/>
        </p:nvSpPr>
        <p:spPr>
          <a:xfrm>
            <a:off x="9096777" y="4207939"/>
            <a:ext cx="2275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solidFill>
                  <a:schemeClr val="accent2"/>
                </a:solidFill>
              </a:rPr>
              <a:t>—</a:t>
            </a:r>
            <a:r>
              <a:rPr lang="en-US" altLang="zh-CN" sz="1400" dirty="0"/>
              <a:t>CFP   </a:t>
            </a:r>
            <a:r>
              <a:rPr lang="en-US" altLang="zh-CN" sz="1400" b="1" dirty="0">
                <a:solidFill>
                  <a:srgbClr val="0070C0"/>
                </a:solidFill>
              </a:rPr>
              <a:t>—</a:t>
            </a:r>
            <a:r>
              <a:rPr lang="zh-CN" altLang="en-US" sz="1400" dirty="0"/>
              <a:t>安普乐</a:t>
            </a:r>
          </a:p>
        </p:txBody>
      </p:sp>
    </p:spTree>
    <p:extLst>
      <p:ext uri="{BB962C8B-B14F-4D97-AF65-F5344CB8AC3E}">
        <p14:creationId xmlns:p14="http://schemas.microsoft.com/office/powerpoint/2010/main" val="394222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4" grpId="0" uiExpand="1">
        <p:bldSub>
          <a:bldChart bld="series" animBg="0"/>
        </p:bldSub>
      </p:bldGraphic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D2265-E4EF-41DA-9F11-2D2CBD2F6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83" y="222381"/>
            <a:ext cx="10515600" cy="1325563"/>
          </a:xfrm>
        </p:spPr>
        <p:txBody>
          <a:bodyPr/>
          <a:lstStyle/>
          <a:p>
            <a:r>
              <a:rPr lang="en-US" sz="3600" dirty="0"/>
              <a:t>POET CFP Value</a:t>
            </a:r>
            <a:br>
              <a:rPr lang="en-US" dirty="0"/>
            </a:br>
            <a:r>
              <a:rPr lang="en-US" altLang="zh-CN" sz="4000" dirty="0"/>
              <a:t>POET </a:t>
            </a:r>
            <a:r>
              <a:rPr lang="zh-CN" altLang="en-US" sz="4000" dirty="0"/>
              <a:t>玉米发酵蛋白价值</a:t>
            </a: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298839D-5ADD-4BD8-A928-1EF59359AD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8114945"/>
              </p:ext>
            </p:extLst>
          </p:nvPr>
        </p:nvGraphicFramePr>
        <p:xfrm>
          <a:off x="8022271" y="4195756"/>
          <a:ext cx="4068662" cy="23164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466365">
                  <a:extLst>
                    <a:ext uri="{9D8B030D-6E8A-4147-A177-3AD203B41FA5}">
                      <a16:colId xmlns:a16="http://schemas.microsoft.com/office/drawing/2014/main" val="2044051164"/>
                    </a:ext>
                  </a:extLst>
                </a:gridCol>
                <a:gridCol w="1602297">
                  <a:extLst>
                    <a:ext uri="{9D8B030D-6E8A-4147-A177-3AD203B41FA5}">
                      <a16:colId xmlns:a16="http://schemas.microsoft.com/office/drawing/2014/main" val="3259302550"/>
                    </a:ext>
                  </a:extLst>
                </a:gridCol>
              </a:tblGrid>
              <a:tr h="37185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POET CFP Value </a:t>
                      </a:r>
                      <a:r>
                        <a:rPr lang="zh-CN" altLang="en-US" sz="1200" dirty="0"/>
                        <a:t>价值</a:t>
                      </a:r>
                      <a:endParaRPr 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464993"/>
                  </a:ext>
                </a:extLst>
              </a:tr>
              <a:tr h="371856">
                <a:tc>
                  <a:txBody>
                    <a:bodyPr/>
                    <a:lstStyle/>
                    <a:p>
                      <a:r>
                        <a:rPr lang="en-US" sz="1200" b="1" dirty="0"/>
                        <a:t>POET CFP Inclusion </a:t>
                      </a:r>
                      <a:r>
                        <a:rPr lang="zh-CN" altLang="en-US" sz="1200" b="1" dirty="0"/>
                        <a:t>添加量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2.25 kg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441484"/>
                  </a:ext>
                </a:extLst>
              </a:tr>
              <a:tr h="371856">
                <a:tc>
                  <a:txBody>
                    <a:bodyPr/>
                    <a:lstStyle/>
                    <a:p>
                      <a:r>
                        <a:rPr lang="en-US" sz="1200" b="1" dirty="0"/>
                        <a:t>Current Milk Production</a:t>
                      </a:r>
                      <a:r>
                        <a:rPr lang="zh-CN" altLang="en-US" sz="1200" b="1" dirty="0"/>
                        <a:t>单产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35 kg/</a:t>
                      </a:r>
                      <a:r>
                        <a:rPr lang="en-US" sz="1200" b="1" dirty="0" err="1"/>
                        <a:t>hd</a:t>
                      </a:r>
                      <a:r>
                        <a:rPr lang="en-US" sz="1200" b="1" dirty="0"/>
                        <a:t>/day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6326352"/>
                  </a:ext>
                </a:extLst>
              </a:tr>
              <a:tr h="371856">
                <a:tc>
                  <a:txBody>
                    <a:bodyPr/>
                    <a:lstStyle/>
                    <a:p>
                      <a:r>
                        <a:rPr lang="en-US" sz="1200" b="1" dirty="0"/>
                        <a:t>Increase in Milk Production</a:t>
                      </a:r>
                    </a:p>
                    <a:p>
                      <a:r>
                        <a:rPr lang="zh-CN" altLang="en-US" sz="1200" b="1" dirty="0"/>
                        <a:t>增加奶产量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2.8%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933198"/>
                  </a:ext>
                </a:extLst>
              </a:tr>
              <a:tr h="371856">
                <a:tc>
                  <a:txBody>
                    <a:bodyPr/>
                    <a:lstStyle/>
                    <a:p>
                      <a:r>
                        <a:rPr lang="en-US" sz="1200" b="1" dirty="0"/>
                        <a:t>Milk Price </a:t>
                      </a:r>
                      <a:r>
                        <a:rPr lang="zh-CN" altLang="en-US" sz="1200" b="1" dirty="0"/>
                        <a:t>牛奶单价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$0.45/kg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5878907"/>
                  </a:ext>
                </a:extLst>
              </a:tr>
              <a:tr h="371856">
                <a:tc>
                  <a:txBody>
                    <a:bodyPr/>
                    <a:lstStyle/>
                    <a:p>
                      <a:r>
                        <a:rPr lang="en-US" sz="1200" b="1" dirty="0"/>
                        <a:t>POET CFP Value </a:t>
                      </a:r>
                      <a:r>
                        <a:rPr lang="zh-CN" altLang="en-US" sz="1200" b="1" dirty="0"/>
                        <a:t>价值</a:t>
                      </a:r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$196 / metric </a:t>
                      </a:r>
                      <a:r>
                        <a:rPr lang="en-US" sz="1200" b="1" dirty="0" err="1"/>
                        <a:t>tonne</a:t>
                      </a:r>
                      <a:endParaRPr lang="en-US" sz="1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330734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DA73F41-79E1-4E71-ACDA-8F4A1CEA1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5957"/>
            <a:ext cx="7794700" cy="278899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CD5BFD-8143-4364-AE60-A11569639C03}"/>
              </a:ext>
            </a:extLst>
          </p:cNvPr>
          <p:cNvSpPr/>
          <p:nvPr/>
        </p:nvSpPr>
        <p:spPr>
          <a:xfrm>
            <a:off x="8082058" y="1036749"/>
            <a:ext cx="3858936" cy="25608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Increased POET CFP value based on a diet with similar feed costs. Reduced feed costs or improvements in efficiency would provide additional value.</a:t>
            </a:r>
          </a:p>
          <a:p>
            <a:pPr algn="ctr"/>
            <a:r>
              <a:rPr lang="zh-CN" altLang="en-US" dirty="0"/>
              <a:t>基于</a:t>
            </a:r>
            <a:r>
              <a:rPr lang="zh-CN" altLang="en-US" b="1" dirty="0">
                <a:solidFill>
                  <a:schemeClr val="tx1"/>
                </a:solidFill>
              </a:rPr>
              <a:t>饲料成本相似的日粮，</a:t>
            </a:r>
            <a:r>
              <a:rPr lang="en-US" altLang="zh-CN" b="1" dirty="0">
                <a:solidFill>
                  <a:schemeClr val="tx1"/>
                </a:solidFill>
              </a:rPr>
              <a:t>POET CFP</a:t>
            </a:r>
            <a:r>
              <a:rPr lang="zh-CN" altLang="en-US" b="1" dirty="0">
                <a:solidFill>
                  <a:schemeClr val="tx1"/>
                </a:solidFill>
              </a:rPr>
              <a:t>价值增加。降低饲料成本或提高效率将提供额外价值。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8D23353-9678-46D7-BC9A-81F2848FB8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64998"/>
              </p:ext>
            </p:extLst>
          </p:nvPr>
        </p:nvGraphicFramePr>
        <p:xfrm>
          <a:off x="5611813" y="4979988"/>
          <a:ext cx="2000250" cy="168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3" imgW="948600" imgH="799200" progId="Excel.Sheet.12">
                  <p:embed/>
                </p:oleObj>
              </mc:Choice>
              <mc:Fallback>
                <p:oleObj name="Worksheet" showAsIcon="1" r:id="rId3" imgW="948600" imgH="799200" progId="Excel.Sheet.12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08D23353-9678-46D7-BC9A-81F2848FB8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11813" y="4979988"/>
                        <a:ext cx="2000250" cy="1684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2ED77765-8B48-26E5-826A-F73F215E3DC6}"/>
              </a:ext>
            </a:extLst>
          </p:cNvPr>
          <p:cNvSpPr txBox="1"/>
          <p:nvPr/>
        </p:nvSpPr>
        <p:spPr>
          <a:xfrm>
            <a:off x="2614411" y="1741599"/>
            <a:ext cx="1539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泌乳早期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A56A60F-E5A7-0805-6E0F-B8038EF41254}"/>
              </a:ext>
            </a:extLst>
          </p:cNvPr>
          <p:cNvSpPr txBox="1"/>
          <p:nvPr/>
        </p:nvSpPr>
        <p:spPr>
          <a:xfrm>
            <a:off x="5509998" y="1771653"/>
            <a:ext cx="1539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泌乳中期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77BDBA1-4B01-E970-05D9-7CEF385C1580}"/>
              </a:ext>
            </a:extLst>
          </p:cNvPr>
          <p:cNvSpPr txBox="1"/>
          <p:nvPr/>
        </p:nvSpPr>
        <p:spPr>
          <a:xfrm>
            <a:off x="412122" y="2072297"/>
            <a:ext cx="1481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项目     备注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60B5AEE-3CCB-B0E7-2260-BA8A4878374B}"/>
              </a:ext>
            </a:extLst>
          </p:cNvPr>
          <p:cNvSpPr txBox="1"/>
          <p:nvPr/>
        </p:nvSpPr>
        <p:spPr>
          <a:xfrm>
            <a:off x="2739075" y="2231133"/>
            <a:ext cx="2066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     安普乐  差异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8CE1893-C2E9-00F7-E052-A56AA492B4A4}"/>
              </a:ext>
            </a:extLst>
          </p:cNvPr>
          <p:cNvSpPr txBox="1"/>
          <p:nvPr/>
        </p:nvSpPr>
        <p:spPr>
          <a:xfrm>
            <a:off x="5686309" y="2244347"/>
            <a:ext cx="22520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     安普乐  差异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3FA29B1-50E6-190D-E30A-754898E7E407}"/>
              </a:ext>
            </a:extLst>
          </p:cNvPr>
          <p:cNvSpPr txBox="1"/>
          <p:nvPr/>
        </p:nvSpPr>
        <p:spPr>
          <a:xfrm>
            <a:off x="4868214" y="6426892"/>
            <a:ext cx="2814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     </a:t>
            </a:r>
            <a:r>
              <a:rPr lang="en-US" altLang="zh-CN" sz="1600" b="1" dirty="0"/>
              <a:t>POET CFP</a:t>
            </a:r>
            <a:r>
              <a:rPr lang="zh-CN" altLang="en-US" sz="1600" b="1" dirty="0"/>
              <a:t>价值计算器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A7870FA-7A41-A79E-C191-AD3834DF4D3D}"/>
              </a:ext>
            </a:extLst>
          </p:cNvPr>
          <p:cNvSpPr txBox="1"/>
          <p:nvPr/>
        </p:nvSpPr>
        <p:spPr>
          <a:xfrm>
            <a:off x="817806" y="2676500"/>
            <a:ext cx="701897" cy="1421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zh-CN" altLang="en-US" sz="1100" b="1" dirty="0"/>
              <a:t>产量</a:t>
            </a:r>
            <a:endParaRPr lang="en-US" altLang="zh-CN" sz="1100" b="1" dirty="0"/>
          </a:p>
          <a:p>
            <a:pPr>
              <a:lnSpc>
                <a:spcPts val="1500"/>
              </a:lnSpc>
            </a:pPr>
            <a:r>
              <a:rPr lang="zh-CN" altLang="en-US" sz="1100" b="1" dirty="0"/>
              <a:t>乳脂</a:t>
            </a:r>
            <a:endParaRPr lang="en-US" altLang="zh-CN" sz="1100" b="1" dirty="0"/>
          </a:p>
          <a:p>
            <a:pPr>
              <a:lnSpc>
                <a:spcPts val="1500"/>
              </a:lnSpc>
            </a:pPr>
            <a:r>
              <a:rPr lang="zh-CN" altLang="en-US" sz="1100" b="1" dirty="0"/>
              <a:t>乳蛋白</a:t>
            </a:r>
            <a:endParaRPr lang="en-US" altLang="zh-CN" sz="1100" b="1" dirty="0"/>
          </a:p>
          <a:p>
            <a:pPr>
              <a:lnSpc>
                <a:spcPts val="1500"/>
              </a:lnSpc>
            </a:pPr>
            <a:r>
              <a:rPr lang="zh-CN" altLang="en-US" sz="1100" b="1" dirty="0"/>
              <a:t>乳糖</a:t>
            </a:r>
            <a:endParaRPr lang="en-US" altLang="zh-CN" sz="1100" b="1" dirty="0"/>
          </a:p>
          <a:p>
            <a:pPr>
              <a:lnSpc>
                <a:spcPts val="1500"/>
              </a:lnSpc>
            </a:pPr>
            <a:r>
              <a:rPr lang="zh-CN" altLang="en-US" sz="1100" b="1" dirty="0"/>
              <a:t>体重</a:t>
            </a:r>
            <a:endParaRPr lang="en-US" altLang="zh-CN" sz="1100" b="1" dirty="0"/>
          </a:p>
          <a:p>
            <a:pPr>
              <a:lnSpc>
                <a:spcPts val="1500"/>
              </a:lnSpc>
            </a:pPr>
            <a:r>
              <a:rPr lang="zh-CN" altLang="en-US" sz="1100" b="1" dirty="0"/>
              <a:t>采食量</a:t>
            </a:r>
            <a:endParaRPr lang="en-US" altLang="zh-CN" sz="1100" b="1" dirty="0"/>
          </a:p>
          <a:p>
            <a:pPr>
              <a:lnSpc>
                <a:spcPts val="1500"/>
              </a:lnSpc>
            </a:pPr>
            <a:r>
              <a:rPr lang="zh-CN" altLang="en-US" sz="1100" b="1" dirty="0"/>
              <a:t>效率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2AB48FC-B35E-0ABB-26CC-34D7089A1611}"/>
              </a:ext>
            </a:extLst>
          </p:cNvPr>
          <p:cNvSpPr txBox="1"/>
          <p:nvPr/>
        </p:nvSpPr>
        <p:spPr>
          <a:xfrm>
            <a:off x="1399546" y="4117104"/>
            <a:ext cx="9250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/>
              <a:t>收入</a:t>
            </a:r>
            <a:endParaRPr lang="en-US" altLang="zh-CN" sz="1100" b="1" dirty="0"/>
          </a:p>
          <a:p>
            <a:r>
              <a:rPr lang="zh-CN" altLang="en-US" sz="1100" b="1" dirty="0"/>
              <a:t>蛋白收入</a:t>
            </a:r>
            <a:endParaRPr lang="en-US" altLang="zh-CN" sz="1100" b="1" dirty="0"/>
          </a:p>
          <a:p>
            <a:r>
              <a:rPr lang="zh-CN" altLang="en-US" sz="1100" b="1" dirty="0"/>
              <a:t>除饲料成本的牛奶收入</a:t>
            </a:r>
            <a:endParaRPr lang="en-US" altLang="zh-CN" sz="1100" b="1" dirty="0"/>
          </a:p>
        </p:txBody>
      </p:sp>
    </p:spTree>
    <p:extLst>
      <p:ext uri="{BB962C8B-B14F-4D97-AF65-F5344CB8AC3E}">
        <p14:creationId xmlns:p14="http://schemas.microsoft.com/office/powerpoint/2010/main" val="412266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58318-EEBA-47DF-BAF4-3DEDD2BB1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680" y="18256"/>
            <a:ext cx="8604416" cy="1151612"/>
          </a:xfrm>
        </p:spPr>
        <p:txBody>
          <a:bodyPr/>
          <a:lstStyle/>
          <a:p>
            <a:r>
              <a:rPr lang="en-US" dirty="0"/>
              <a:t>Agenda </a:t>
            </a:r>
            <a:r>
              <a:rPr lang="zh-CN" altLang="en-US" dirty="0"/>
              <a:t>内容概要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AD74C-8A0B-4842-A551-3F9D24BB6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524" y="1645133"/>
            <a:ext cx="5473590" cy="5212867"/>
          </a:xfrm>
        </p:spPr>
        <p:txBody>
          <a:bodyPr>
            <a:normAutofit/>
          </a:bodyPr>
          <a:lstStyle/>
          <a:p>
            <a:r>
              <a:rPr lang="en-US" dirty="0"/>
              <a:t>Production of Corn-Fermented Protein</a:t>
            </a:r>
            <a:r>
              <a:rPr lang="zh-CN" altLang="en-US" dirty="0"/>
              <a:t>玉米发酵蛋白的生产</a:t>
            </a:r>
            <a:endParaRPr lang="en-US" dirty="0"/>
          </a:p>
          <a:p>
            <a:pPr lvl="1"/>
            <a:r>
              <a:rPr lang="en-US" dirty="0"/>
              <a:t>Brief History </a:t>
            </a:r>
            <a:r>
              <a:rPr lang="zh-CN" altLang="en-US" dirty="0"/>
              <a:t>简史</a:t>
            </a:r>
            <a:endParaRPr lang="en-US" dirty="0"/>
          </a:p>
          <a:p>
            <a:pPr lvl="1"/>
            <a:r>
              <a:rPr lang="en-US" dirty="0"/>
              <a:t>Process </a:t>
            </a:r>
            <a:r>
              <a:rPr lang="zh-CN" altLang="en-US" dirty="0"/>
              <a:t>历程</a:t>
            </a:r>
            <a:endParaRPr lang="en-US" dirty="0"/>
          </a:p>
          <a:p>
            <a:pPr lvl="1"/>
            <a:r>
              <a:rPr lang="en-US" dirty="0"/>
              <a:t>Characterization </a:t>
            </a:r>
            <a:r>
              <a:rPr lang="zh-CN" altLang="en-US" dirty="0"/>
              <a:t>特点</a:t>
            </a:r>
            <a:endParaRPr lang="en-US" dirty="0"/>
          </a:p>
          <a:p>
            <a:r>
              <a:rPr lang="en-US" dirty="0"/>
              <a:t>Value of CFP in Formulations</a:t>
            </a:r>
          </a:p>
          <a:p>
            <a:r>
              <a:rPr lang="zh-CN" altLang="en-US" dirty="0"/>
              <a:t>玉米发酵蛋白在日粮中的价值</a:t>
            </a:r>
            <a:endParaRPr lang="en-US" dirty="0"/>
          </a:p>
          <a:p>
            <a:r>
              <a:rPr lang="en-US" dirty="0"/>
              <a:t>Review of Research </a:t>
            </a:r>
            <a:r>
              <a:rPr lang="zh-CN" altLang="en-US" dirty="0"/>
              <a:t>研究综述</a:t>
            </a:r>
            <a:endParaRPr lang="en-US" dirty="0"/>
          </a:p>
          <a:p>
            <a:r>
              <a:rPr lang="en-US" dirty="0"/>
              <a:t>Miscellaneous </a:t>
            </a:r>
            <a:r>
              <a:rPr lang="zh-CN" altLang="en-US" dirty="0"/>
              <a:t>其他</a:t>
            </a:r>
            <a:endParaRPr lang="en-US" dirty="0"/>
          </a:p>
          <a:p>
            <a:r>
              <a:rPr lang="en-US" dirty="0"/>
              <a:t>Summary </a:t>
            </a:r>
            <a:r>
              <a:rPr lang="zh-CN" altLang="en-US" dirty="0"/>
              <a:t>总结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278A83-05C6-48AD-B140-000E0C47F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423" y="1918608"/>
            <a:ext cx="5086419" cy="444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100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00877-BA57-1DAA-8717-5AA5AF82D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45B109-727A-AA28-9D3C-DC1912602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73760" y="364733"/>
            <a:ext cx="9217315" cy="6128534"/>
          </a:xfrm>
          <a:effectLst>
            <a:outerShdw blurRad="50800" dist="50800" dir="5400000" algn="ctr" rotWithShape="0">
              <a:srgbClr val="000000">
                <a:alpha val="99000"/>
              </a:srgbClr>
            </a:outerShdw>
            <a:softEdge rad="635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019505-7E34-0741-A18F-084E29D0E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957" y="4096167"/>
            <a:ext cx="4398167" cy="236639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Miscellaneous</a:t>
            </a:r>
            <a:br>
              <a:rPr lang="en-US" dirty="0"/>
            </a:br>
            <a:r>
              <a:rPr lang="zh-CN" altLang="en-US" dirty="0"/>
              <a:t>其他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36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oldy corn could be an issue in late corn harvest – Ohio Ag Net | Ohio's  Country Journal">
            <a:extLst>
              <a:ext uri="{FF2B5EF4-FFF2-40B4-BE49-F238E27FC236}">
                <a16:creationId xmlns:a16="http://schemas.microsoft.com/office/drawing/2014/main" id="{482E1F9D-C199-4951-A44F-89D3344FD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065" y="1377728"/>
            <a:ext cx="6304601" cy="471284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A2C6E6-BC3B-47A9-B2CC-C15144C86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265" y="-50864"/>
            <a:ext cx="10515600" cy="1325563"/>
          </a:xfrm>
        </p:spPr>
        <p:txBody>
          <a:bodyPr/>
          <a:lstStyle/>
          <a:p>
            <a:r>
              <a:rPr lang="en-US" sz="3600" dirty="0"/>
              <a:t>Mycotoxins – Quick Review</a:t>
            </a:r>
            <a:br>
              <a:rPr lang="en-US" dirty="0"/>
            </a:br>
            <a:r>
              <a:rPr lang="zh-CN" altLang="en-US" sz="4000" dirty="0"/>
              <a:t>霉菌毒素</a:t>
            </a:r>
            <a:r>
              <a:rPr lang="en-US" altLang="zh-CN" sz="4000" dirty="0"/>
              <a:t>—</a:t>
            </a:r>
            <a:r>
              <a:rPr lang="zh-CN" altLang="en-US" sz="4000" dirty="0"/>
              <a:t>概览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32915-CAF7-4675-955B-2A3DFDE30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334" y="1481070"/>
            <a:ext cx="5432731" cy="525458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Molds produce the mycotoxins</a:t>
            </a:r>
          </a:p>
          <a:p>
            <a:r>
              <a:rPr lang="zh-CN" altLang="en-US" dirty="0"/>
              <a:t>霉菌产生霉菌毒素</a:t>
            </a:r>
            <a:endParaRPr lang="en-US" dirty="0"/>
          </a:p>
          <a:p>
            <a:r>
              <a:rPr lang="en-US" dirty="0"/>
              <a:t>Primary concern during growing (not as much during storage)</a:t>
            </a:r>
          </a:p>
          <a:p>
            <a:pPr>
              <a:lnSpc>
                <a:spcPct val="120000"/>
              </a:lnSpc>
            </a:pPr>
            <a:r>
              <a:rPr lang="zh-CN" altLang="en-US" dirty="0"/>
              <a:t>主要关注在生长期间（在储存期间不那么关注）</a:t>
            </a:r>
            <a:endParaRPr lang="en-US" dirty="0"/>
          </a:p>
          <a:p>
            <a:r>
              <a:rPr lang="en-US" dirty="0"/>
              <a:t>Ethanol process does not degrade</a:t>
            </a:r>
          </a:p>
          <a:p>
            <a:r>
              <a:rPr lang="zh-CN" altLang="en-US" dirty="0"/>
              <a:t>生产乙醇过程不降解</a:t>
            </a:r>
            <a:endParaRPr lang="en-US" dirty="0"/>
          </a:p>
          <a:p>
            <a:r>
              <a:rPr lang="en-US" dirty="0"/>
              <a:t>Concentration effect of 3X to 4X</a:t>
            </a:r>
          </a:p>
          <a:p>
            <a:r>
              <a:rPr lang="zh-CN" altLang="en-US" dirty="0"/>
              <a:t>浓度效应为</a:t>
            </a:r>
            <a:r>
              <a:rPr lang="en-US" altLang="zh-CN" dirty="0"/>
              <a:t>3X ~ 4X</a:t>
            </a:r>
            <a:endParaRPr lang="en-US" dirty="0"/>
          </a:p>
          <a:p>
            <a:r>
              <a:rPr lang="en-US" dirty="0"/>
              <a:t>Ethanol producers identify as priority</a:t>
            </a:r>
          </a:p>
          <a:p>
            <a:r>
              <a:rPr lang="zh-CN" altLang="en-US" dirty="0"/>
              <a:t>乙醇生产商作为优先确定的工作</a:t>
            </a:r>
            <a:endParaRPr lang="en-US" dirty="0"/>
          </a:p>
          <a:p>
            <a:pPr lvl="1"/>
            <a:r>
              <a:rPr lang="en-US" dirty="0"/>
              <a:t>Extensive testing </a:t>
            </a:r>
            <a:r>
              <a:rPr lang="zh-CN" altLang="en-US" dirty="0"/>
              <a:t>全面检测</a:t>
            </a:r>
            <a:endParaRPr lang="en-US" dirty="0"/>
          </a:p>
          <a:p>
            <a:pPr lvl="1"/>
            <a:r>
              <a:rPr lang="en-US" dirty="0"/>
              <a:t>Corn rejection  </a:t>
            </a:r>
            <a:r>
              <a:rPr lang="zh-CN" altLang="en-US" dirty="0"/>
              <a:t>绝收玉米</a:t>
            </a:r>
            <a:endParaRPr lang="en-US" dirty="0"/>
          </a:p>
          <a:p>
            <a:r>
              <a:rPr lang="en-US" dirty="0"/>
              <a:t>DON, aflatoxin, zearalenone, </a:t>
            </a:r>
            <a:r>
              <a:rPr lang="en-US" dirty="0" err="1"/>
              <a:t>fumonisin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zh-CN" altLang="en-US" dirty="0"/>
              <a:t>镰刀菌烯醇、黄曲霉毒素、玉米赤霉烯酮、伏马毒素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27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38C78-2686-4153-9214-F3F9489B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33" y="0"/>
            <a:ext cx="10515600" cy="1325563"/>
          </a:xfrm>
        </p:spPr>
        <p:txBody>
          <a:bodyPr/>
          <a:lstStyle/>
          <a:p>
            <a:r>
              <a:rPr lang="en-US" sz="3600" dirty="0"/>
              <a:t>Mycotoxins – Geography</a:t>
            </a:r>
            <a:br>
              <a:rPr lang="en-US" dirty="0"/>
            </a:br>
            <a:r>
              <a:rPr lang="zh-CN" altLang="en-US" sz="4000" dirty="0"/>
              <a:t>霉菌毒素</a:t>
            </a:r>
            <a:r>
              <a:rPr lang="en-US" altLang="zh-CN" sz="4000" dirty="0"/>
              <a:t>—</a:t>
            </a:r>
            <a:r>
              <a:rPr lang="zh-CN" altLang="en-US" sz="4000" dirty="0"/>
              <a:t>地理分布</a:t>
            </a:r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0BB8DDC-6408-4671-906D-BB3B8380C517}"/>
              </a:ext>
            </a:extLst>
          </p:cNvPr>
          <p:cNvSpPr/>
          <p:nvPr/>
        </p:nvSpPr>
        <p:spPr>
          <a:xfrm>
            <a:off x="4740349" y="6028660"/>
            <a:ext cx="2711302" cy="5266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2024 Crop Year</a:t>
            </a:r>
          </a:p>
          <a:p>
            <a:pPr algn="ctr"/>
            <a:r>
              <a:rPr lang="en-US" b="1" dirty="0"/>
              <a:t>2024</a:t>
            </a:r>
            <a:r>
              <a:rPr lang="zh-CN" altLang="en-US" b="1" dirty="0"/>
              <a:t>年玉米收获</a:t>
            </a:r>
            <a:endParaRPr lang="en-US" b="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4A793B4-FB82-4B37-872F-66AB655258A4}"/>
              </a:ext>
            </a:extLst>
          </p:cNvPr>
          <p:cNvGrpSpPr/>
          <p:nvPr/>
        </p:nvGrpSpPr>
        <p:grpSpPr>
          <a:xfrm>
            <a:off x="202486" y="1325563"/>
            <a:ext cx="5751737" cy="4434300"/>
            <a:chOff x="202486" y="1325563"/>
            <a:chExt cx="5751737" cy="44343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9920EE0-DD40-4B4B-ACB5-DF4106AAA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486" y="1325563"/>
              <a:ext cx="5751737" cy="44343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F05957D3-4D1F-4606-B6F2-C96ABBD770B9}"/>
                </a:ext>
              </a:extLst>
            </p:cNvPr>
            <p:cNvSpPr/>
            <p:nvPr/>
          </p:nvSpPr>
          <p:spPr>
            <a:xfrm>
              <a:off x="2240924" y="4848446"/>
              <a:ext cx="2021983" cy="79894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DON</a:t>
              </a:r>
            </a:p>
            <a:p>
              <a:pPr algn="ctr"/>
              <a:r>
                <a:rPr lang="zh-CN" altLang="en-US" sz="2000" b="1" dirty="0"/>
                <a:t>脱氧雪腐镰刀菌烯醇</a:t>
              </a:r>
              <a:endParaRPr lang="en-US" sz="2000" b="1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681CAA1-7DA2-4428-835E-81D6BAA27FAE}"/>
              </a:ext>
            </a:extLst>
          </p:cNvPr>
          <p:cNvGrpSpPr/>
          <p:nvPr/>
        </p:nvGrpSpPr>
        <p:grpSpPr>
          <a:xfrm>
            <a:off x="6237779" y="1342947"/>
            <a:ext cx="5670266" cy="4434300"/>
            <a:chOff x="6237779" y="1342947"/>
            <a:chExt cx="5670266" cy="44343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AF44884-AA0B-466E-ACC3-6EC1D896C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7779" y="1342947"/>
              <a:ext cx="5670266" cy="44343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2B0AB2E5-8013-4EAF-AD43-BF5B953E76B7}"/>
                </a:ext>
              </a:extLst>
            </p:cNvPr>
            <p:cNvSpPr/>
            <p:nvPr/>
          </p:nvSpPr>
          <p:spPr>
            <a:xfrm>
              <a:off x="8404731" y="4948284"/>
              <a:ext cx="2233218" cy="584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Aflatoxin</a:t>
              </a:r>
            </a:p>
            <a:p>
              <a:pPr algn="ctr"/>
              <a:r>
                <a:rPr lang="zh-CN" altLang="en-US" sz="2000" b="1" dirty="0"/>
                <a:t>黄曲霉毒素</a:t>
              </a:r>
              <a:endParaRPr lang="en-US" sz="2000" b="1" dirty="0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2B45498D-52E4-FDF3-4896-9779C27365FD}"/>
              </a:ext>
            </a:extLst>
          </p:cNvPr>
          <p:cNvSpPr txBox="1"/>
          <p:nvPr/>
        </p:nvSpPr>
        <p:spPr>
          <a:xfrm>
            <a:off x="1899937" y="2466460"/>
            <a:ext cx="1178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南达科达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43AC660-8ED6-5607-1C0B-257D0C5C95CA}"/>
              </a:ext>
            </a:extLst>
          </p:cNvPr>
          <p:cNvSpPr txBox="1"/>
          <p:nvPr/>
        </p:nvSpPr>
        <p:spPr>
          <a:xfrm>
            <a:off x="2240924" y="4083764"/>
            <a:ext cx="1178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堪萨斯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67774F6-8AE5-C8E2-1325-E090E0F2B009}"/>
              </a:ext>
            </a:extLst>
          </p:cNvPr>
          <p:cNvSpPr txBox="1"/>
          <p:nvPr/>
        </p:nvSpPr>
        <p:spPr>
          <a:xfrm>
            <a:off x="3393583" y="3924597"/>
            <a:ext cx="1178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伊利诺伊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4F7EF6F-3D1E-3014-BB6C-826254A47445}"/>
              </a:ext>
            </a:extLst>
          </p:cNvPr>
          <p:cNvSpPr txBox="1"/>
          <p:nvPr/>
        </p:nvSpPr>
        <p:spPr>
          <a:xfrm>
            <a:off x="7815522" y="2550775"/>
            <a:ext cx="1178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南达科达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FB74194-53CA-D5A3-CCCB-BAE7BEC02E19}"/>
              </a:ext>
            </a:extLst>
          </p:cNvPr>
          <p:cNvSpPr txBox="1"/>
          <p:nvPr/>
        </p:nvSpPr>
        <p:spPr>
          <a:xfrm>
            <a:off x="8266090" y="4237652"/>
            <a:ext cx="1178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堪萨斯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12DD01F-22D5-1DBE-3156-A555982730E5}"/>
              </a:ext>
            </a:extLst>
          </p:cNvPr>
          <p:cNvSpPr txBox="1"/>
          <p:nvPr/>
        </p:nvSpPr>
        <p:spPr>
          <a:xfrm>
            <a:off x="9521340" y="3864496"/>
            <a:ext cx="1178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伊利诺伊</a:t>
            </a:r>
          </a:p>
        </p:txBody>
      </p:sp>
    </p:spTree>
    <p:extLst>
      <p:ext uri="{BB962C8B-B14F-4D97-AF65-F5344CB8AC3E}">
        <p14:creationId xmlns:p14="http://schemas.microsoft.com/office/powerpoint/2010/main" val="364669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6FC0452-51AD-4D54-BD78-C34CD22A4FD0}"/>
              </a:ext>
            </a:extLst>
          </p:cNvPr>
          <p:cNvSpPr/>
          <p:nvPr/>
        </p:nvSpPr>
        <p:spPr>
          <a:xfrm>
            <a:off x="10170160" y="1108498"/>
            <a:ext cx="899602" cy="54040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90257C-80B3-4D39-BA14-5F7D5529B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61" y="38171"/>
            <a:ext cx="10515600" cy="967050"/>
          </a:xfrm>
        </p:spPr>
        <p:txBody>
          <a:bodyPr/>
          <a:lstStyle/>
          <a:p>
            <a:r>
              <a:rPr lang="en-US" sz="4000" dirty="0"/>
              <a:t>Mycotoxins</a:t>
            </a:r>
            <a:r>
              <a:rPr lang="en-US" dirty="0"/>
              <a:t> </a:t>
            </a:r>
            <a:r>
              <a:rPr lang="zh-CN" altLang="en-US" sz="4000" dirty="0"/>
              <a:t>霉菌毒素</a:t>
            </a:r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CCDD44A-8CA9-4FDF-A1EC-511506CD79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1823656"/>
              </p:ext>
            </p:extLst>
          </p:nvPr>
        </p:nvGraphicFramePr>
        <p:xfrm>
          <a:off x="2689260" y="447261"/>
          <a:ext cx="8492262" cy="6168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C4D11C3-5A8A-4FD0-8594-1A86BE6C95D3}"/>
              </a:ext>
            </a:extLst>
          </p:cNvPr>
          <p:cNvSpPr/>
          <p:nvPr/>
        </p:nvSpPr>
        <p:spPr>
          <a:xfrm>
            <a:off x="142461" y="2062716"/>
            <a:ext cx="2645813" cy="10100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Can see differences based on crop year</a:t>
            </a:r>
          </a:p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能看出根据年份的差异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BA450B-90D9-454B-B939-79BC06CFD4EF}"/>
              </a:ext>
            </a:extLst>
          </p:cNvPr>
          <p:cNvCxnSpPr>
            <a:cxnSpLocks/>
          </p:cNvCxnSpPr>
          <p:nvPr/>
        </p:nvCxnSpPr>
        <p:spPr>
          <a:xfrm>
            <a:off x="3838354" y="1658679"/>
            <a:ext cx="0" cy="4393319"/>
          </a:xfrm>
          <a:prstGeom prst="line">
            <a:avLst/>
          </a:prstGeom>
          <a:ln w="412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D899CE-9BB4-42AE-B3CA-3DDBEE144D18}"/>
              </a:ext>
            </a:extLst>
          </p:cNvPr>
          <p:cNvCxnSpPr>
            <a:cxnSpLocks/>
          </p:cNvCxnSpPr>
          <p:nvPr/>
        </p:nvCxnSpPr>
        <p:spPr>
          <a:xfrm>
            <a:off x="4458587" y="1658679"/>
            <a:ext cx="0" cy="4393319"/>
          </a:xfrm>
          <a:prstGeom prst="line">
            <a:avLst/>
          </a:prstGeom>
          <a:ln w="412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1A0FB7-DBC4-412A-B221-B5573482389E}"/>
              </a:ext>
            </a:extLst>
          </p:cNvPr>
          <p:cNvCxnSpPr>
            <a:cxnSpLocks/>
          </p:cNvCxnSpPr>
          <p:nvPr/>
        </p:nvCxnSpPr>
        <p:spPr>
          <a:xfrm>
            <a:off x="6981466" y="1871330"/>
            <a:ext cx="0" cy="4180667"/>
          </a:xfrm>
          <a:prstGeom prst="line">
            <a:avLst/>
          </a:prstGeom>
          <a:ln w="412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9DD144-929C-4789-90FE-E08387FC5313}"/>
              </a:ext>
            </a:extLst>
          </p:cNvPr>
          <p:cNvCxnSpPr>
            <a:cxnSpLocks/>
          </p:cNvCxnSpPr>
          <p:nvPr/>
        </p:nvCxnSpPr>
        <p:spPr>
          <a:xfrm>
            <a:off x="7733415" y="1786270"/>
            <a:ext cx="0" cy="4265728"/>
          </a:xfrm>
          <a:prstGeom prst="line">
            <a:avLst/>
          </a:prstGeom>
          <a:ln w="412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2A4C2E4-B888-488C-8C43-0CF07C54F637}"/>
              </a:ext>
            </a:extLst>
          </p:cNvPr>
          <p:cNvSpPr/>
          <p:nvPr/>
        </p:nvSpPr>
        <p:spPr>
          <a:xfrm>
            <a:off x="-23631" y="3574081"/>
            <a:ext cx="2943945" cy="12510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Average (across all regions):</a:t>
            </a:r>
          </a:p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平均（所有地区）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1.85 ppb ± 6.07;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 n = 5477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BA9E86A-3D45-48B1-B1EC-477C3D16400D}"/>
              </a:ext>
            </a:extLst>
          </p:cNvPr>
          <p:cNvSpPr/>
          <p:nvPr/>
        </p:nvSpPr>
        <p:spPr>
          <a:xfrm>
            <a:off x="181072" y="5745823"/>
            <a:ext cx="2688838" cy="594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1" dirty="0"/>
              <a:t>Source: POET 3rd Party Data - Monthly</a:t>
            </a:r>
            <a:r>
              <a:rPr lang="en-US" sz="1050" b="1" baseline="0" dirty="0"/>
              <a:t> Summary</a:t>
            </a:r>
          </a:p>
          <a:p>
            <a:pPr algn="ctr"/>
            <a:r>
              <a:rPr lang="zh-CN" altLang="en-US" sz="1050" b="1" dirty="0"/>
              <a:t>来源：</a:t>
            </a:r>
            <a:r>
              <a:rPr lang="en-US" altLang="zh-CN" sz="1050" b="1" dirty="0"/>
              <a:t>POET</a:t>
            </a:r>
            <a:r>
              <a:rPr lang="zh-CN" altLang="en-US" sz="1050" b="1" dirty="0"/>
              <a:t>第三方数据</a:t>
            </a:r>
            <a:r>
              <a:rPr lang="en-US" altLang="zh-CN" sz="1050" b="1" dirty="0"/>
              <a:t>-</a:t>
            </a:r>
            <a:r>
              <a:rPr lang="zh-CN" altLang="en-US" sz="1050" b="1" dirty="0"/>
              <a:t>月度总结</a:t>
            </a:r>
            <a:endParaRPr lang="en-US" sz="1050" b="1" dirty="0"/>
          </a:p>
        </p:txBody>
      </p:sp>
    </p:spTree>
    <p:extLst>
      <p:ext uri="{BB962C8B-B14F-4D97-AF65-F5344CB8AC3E}">
        <p14:creationId xmlns:p14="http://schemas.microsoft.com/office/powerpoint/2010/main" val="2175084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  <p:bldP spid="17" grpId="0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0257C-80B3-4D39-BA14-5F7D5529B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61" y="3817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Mycotoxins</a:t>
            </a:r>
            <a:r>
              <a:rPr lang="zh-CN" altLang="en-US" sz="4000" dirty="0"/>
              <a:t>霉菌毒素</a:t>
            </a:r>
            <a:endParaRPr lang="en-US" sz="40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CCDD44A-8CA9-4FDF-A1EC-511506CD79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9268737"/>
              </p:ext>
            </p:extLst>
          </p:nvPr>
        </p:nvGraphicFramePr>
        <p:xfrm>
          <a:off x="2689260" y="447261"/>
          <a:ext cx="8492262" cy="6168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C87E640-D105-4355-B498-CBA94E36945C}"/>
              </a:ext>
            </a:extLst>
          </p:cNvPr>
          <p:cNvSpPr/>
          <p:nvPr/>
        </p:nvSpPr>
        <p:spPr>
          <a:xfrm>
            <a:off x="216889" y="1666240"/>
            <a:ext cx="2546799" cy="15554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Current crop year seems typical. Not much concern</a:t>
            </a:r>
            <a:r>
              <a:rPr lang="en-US" sz="2400" b="1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+mn-ea"/>
              </a:rPr>
              <a:t>当前作物年度的情况较为常规，无需过度担心</a:t>
            </a:r>
            <a:endParaRPr lang="en-US" sz="20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A21C95C-43BB-4CF1-ACEA-39D12BB5366A}"/>
              </a:ext>
            </a:extLst>
          </p:cNvPr>
          <p:cNvSpPr/>
          <p:nvPr/>
        </p:nvSpPr>
        <p:spPr>
          <a:xfrm>
            <a:off x="18315" y="3781649"/>
            <a:ext cx="2943945" cy="12510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Average (across all regions):</a:t>
            </a:r>
          </a:p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平均值（所有地区）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0.6469 ppb ± 1.86;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 n = 781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C1D27B4-E3D5-4292-95E7-3498EAFE01E9}"/>
              </a:ext>
            </a:extLst>
          </p:cNvPr>
          <p:cNvSpPr/>
          <p:nvPr/>
        </p:nvSpPr>
        <p:spPr>
          <a:xfrm>
            <a:off x="142461" y="5745823"/>
            <a:ext cx="2688838" cy="594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1" dirty="0"/>
              <a:t>Source: POET 3rd Party Data - Monthly</a:t>
            </a:r>
            <a:r>
              <a:rPr lang="en-US" sz="1050" b="1" baseline="0" dirty="0"/>
              <a:t> Summary</a:t>
            </a:r>
          </a:p>
          <a:p>
            <a:pPr algn="ctr"/>
            <a:r>
              <a:rPr lang="zh-CN" altLang="en-US" sz="1050" b="1" dirty="0"/>
              <a:t>来源：</a:t>
            </a:r>
            <a:r>
              <a:rPr lang="en-US" altLang="zh-CN" sz="1050" b="1" dirty="0"/>
              <a:t>POET</a:t>
            </a:r>
            <a:r>
              <a:rPr lang="zh-CN" altLang="en-US" sz="1050" b="1" dirty="0"/>
              <a:t>第三方数据</a:t>
            </a:r>
            <a:r>
              <a:rPr lang="en-US" altLang="zh-CN" sz="1050" b="1" dirty="0"/>
              <a:t>-</a:t>
            </a:r>
            <a:r>
              <a:rPr lang="zh-CN" altLang="en-US" sz="1050" b="1" dirty="0"/>
              <a:t>月度总结</a:t>
            </a:r>
            <a:endParaRPr lang="en-US" altLang="zh-CN" sz="1050" b="1" dirty="0"/>
          </a:p>
        </p:txBody>
      </p:sp>
    </p:spTree>
    <p:extLst>
      <p:ext uri="{BB962C8B-B14F-4D97-AF65-F5344CB8AC3E}">
        <p14:creationId xmlns:p14="http://schemas.microsoft.com/office/powerpoint/2010/main" val="24697817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1E0F998-6538-489D-96C3-7717E71C05F5}"/>
              </a:ext>
            </a:extLst>
          </p:cNvPr>
          <p:cNvSpPr/>
          <p:nvPr/>
        </p:nvSpPr>
        <p:spPr>
          <a:xfrm>
            <a:off x="10412186" y="740493"/>
            <a:ext cx="891124" cy="56630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3E6445-A28B-481C-86E5-4778F5D45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" y="151766"/>
            <a:ext cx="10515600" cy="866068"/>
          </a:xfrm>
        </p:spPr>
        <p:txBody>
          <a:bodyPr>
            <a:normAutofit/>
          </a:bodyPr>
          <a:lstStyle/>
          <a:p>
            <a:r>
              <a:rPr lang="en-US" sz="3600" dirty="0"/>
              <a:t>Mycotoxins</a:t>
            </a:r>
            <a:r>
              <a:rPr lang="zh-CN" altLang="en-US" sz="4000" dirty="0"/>
              <a:t>霉菌毒素</a:t>
            </a:r>
            <a:endParaRPr lang="en-US" sz="40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A5E7A24-A280-4422-9DEA-624A5107BF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1435844"/>
              </p:ext>
            </p:extLst>
          </p:nvPr>
        </p:nvGraphicFramePr>
        <p:xfrm>
          <a:off x="3413760" y="454461"/>
          <a:ext cx="7927500" cy="5949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DB2159-86C6-4578-B075-B09530EC2894}"/>
              </a:ext>
            </a:extLst>
          </p:cNvPr>
          <p:cNvSpPr/>
          <p:nvPr/>
        </p:nvSpPr>
        <p:spPr>
          <a:xfrm>
            <a:off x="181072" y="5809504"/>
            <a:ext cx="2688838" cy="594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1" dirty="0"/>
              <a:t>Source: POET 3rd Party Data - Monthly</a:t>
            </a:r>
            <a:r>
              <a:rPr lang="en-US" sz="1050" b="1" baseline="0" dirty="0"/>
              <a:t> Summary</a:t>
            </a:r>
          </a:p>
          <a:p>
            <a:pPr algn="ctr"/>
            <a:r>
              <a:rPr lang="zh-CN" altLang="en-US" sz="1050" b="1" dirty="0"/>
              <a:t>来源：</a:t>
            </a:r>
            <a:r>
              <a:rPr lang="en-US" altLang="zh-CN" sz="1050" b="1" dirty="0"/>
              <a:t>POET</a:t>
            </a:r>
            <a:r>
              <a:rPr lang="zh-CN" altLang="en-US" sz="1050" b="1" dirty="0"/>
              <a:t>第三方数据</a:t>
            </a:r>
            <a:r>
              <a:rPr lang="en-US" altLang="zh-CN" sz="1050" b="1" dirty="0"/>
              <a:t>-</a:t>
            </a:r>
            <a:r>
              <a:rPr lang="zh-CN" altLang="en-US" sz="1050" b="1" dirty="0"/>
              <a:t>月度总结</a:t>
            </a:r>
            <a:endParaRPr lang="en-US" altLang="zh-CN" sz="105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08B615-6555-4891-A0F5-301F3DECB363}"/>
              </a:ext>
            </a:extLst>
          </p:cNvPr>
          <p:cNvSpPr/>
          <p:nvPr/>
        </p:nvSpPr>
        <p:spPr>
          <a:xfrm>
            <a:off x="123855" y="1379883"/>
            <a:ext cx="2546799" cy="11478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Can really see differences based on crop year for DON</a:t>
            </a:r>
          </a:p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能看出镰刀菌根据收获年份的差异</a:t>
            </a:r>
            <a:endParaRPr lang="en-US" altLang="zh-CN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6EE2DE-99AC-44EE-87D7-FBD388C3E1AA}"/>
              </a:ext>
            </a:extLst>
          </p:cNvPr>
          <p:cNvCxnSpPr>
            <a:cxnSpLocks/>
          </p:cNvCxnSpPr>
          <p:nvPr/>
        </p:nvCxnSpPr>
        <p:spPr>
          <a:xfrm>
            <a:off x="5067714" y="2092960"/>
            <a:ext cx="0" cy="3777687"/>
          </a:xfrm>
          <a:prstGeom prst="line">
            <a:avLst/>
          </a:prstGeom>
          <a:ln w="412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5BB990-0A68-49B6-BC16-CBC036B15EB9}"/>
              </a:ext>
            </a:extLst>
          </p:cNvPr>
          <p:cNvCxnSpPr>
            <a:cxnSpLocks/>
          </p:cNvCxnSpPr>
          <p:nvPr/>
        </p:nvCxnSpPr>
        <p:spPr>
          <a:xfrm>
            <a:off x="5728114" y="2092960"/>
            <a:ext cx="0" cy="3777687"/>
          </a:xfrm>
          <a:prstGeom prst="line">
            <a:avLst/>
          </a:prstGeom>
          <a:ln w="412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E261FB1-8BCB-447F-A6F4-004EB0D18E7A}"/>
              </a:ext>
            </a:extLst>
          </p:cNvPr>
          <p:cNvCxnSpPr>
            <a:cxnSpLocks/>
          </p:cNvCxnSpPr>
          <p:nvPr/>
        </p:nvCxnSpPr>
        <p:spPr>
          <a:xfrm>
            <a:off x="6276754" y="2092960"/>
            <a:ext cx="0" cy="3777687"/>
          </a:xfrm>
          <a:prstGeom prst="line">
            <a:avLst/>
          </a:prstGeom>
          <a:ln w="412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08A86E-2B97-4244-A305-4741B9BD9EF7}"/>
              </a:ext>
            </a:extLst>
          </p:cNvPr>
          <p:cNvCxnSpPr>
            <a:cxnSpLocks/>
          </p:cNvCxnSpPr>
          <p:nvPr/>
        </p:nvCxnSpPr>
        <p:spPr>
          <a:xfrm>
            <a:off x="6886354" y="2092960"/>
            <a:ext cx="0" cy="3777687"/>
          </a:xfrm>
          <a:prstGeom prst="line">
            <a:avLst/>
          </a:prstGeom>
          <a:ln w="412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EA3120-E539-414B-A846-391935A2A33B}"/>
              </a:ext>
            </a:extLst>
          </p:cNvPr>
          <p:cNvCxnSpPr>
            <a:cxnSpLocks/>
          </p:cNvCxnSpPr>
          <p:nvPr/>
        </p:nvCxnSpPr>
        <p:spPr>
          <a:xfrm>
            <a:off x="7485794" y="2092960"/>
            <a:ext cx="0" cy="3777687"/>
          </a:xfrm>
          <a:prstGeom prst="line">
            <a:avLst/>
          </a:prstGeom>
          <a:ln w="412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66A7BA3-168A-420F-9367-953E91217350}"/>
              </a:ext>
            </a:extLst>
          </p:cNvPr>
          <p:cNvCxnSpPr>
            <a:cxnSpLocks/>
          </p:cNvCxnSpPr>
          <p:nvPr/>
        </p:nvCxnSpPr>
        <p:spPr>
          <a:xfrm>
            <a:off x="8095394" y="2092960"/>
            <a:ext cx="0" cy="3777687"/>
          </a:xfrm>
          <a:prstGeom prst="line">
            <a:avLst/>
          </a:prstGeom>
          <a:ln w="412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A2259E-DF27-41FC-81EB-527FB06E17B6}"/>
              </a:ext>
            </a:extLst>
          </p:cNvPr>
          <p:cNvCxnSpPr>
            <a:cxnSpLocks/>
          </p:cNvCxnSpPr>
          <p:nvPr/>
        </p:nvCxnSpPr>
        <p:spPr>
          <a:xfrm>
            <a:off x="8644034" y="2062480"/>
            <a:ext cx="0" cy="3777687"/>
          </a:xfrm>
          <a:prstGeom prst="line">
            <a:avLst/>
          </a:prstGeom>
          <a:ln w="412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95BB2E7-CC85-4282-94CB-7856EF5D8478}"/>
              </a:ext>
            </a:extLst>
          </p:cNvPr>
          <p:cNvCxnSpPr>
            <a:cxnSpLocks/>
          </p:cNvCxnSpPr>
          <p:nvPr/>
        </p:nvCxnSpPr>
        <p:spPr>
          <a:xfrm>
            <a:off x="9324754" y="2031817"/>
            <a:ext cx="0" cy="3777687"/>
          </a:xfrm>
          <a:prstGeom prst="line">
            <a:avLst/>
          </a:prstGeom>
          <a:ln w="412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C8D05D-FCC4-4A8B-AE9A-374EFFFCFA84}"/>
              </a:ext>
            </a:extLst>
          </p:cNvPr>
          <p:cNvCxnSpPr>
            <a:cxnSpLocks/>
          </p:cNvCxnSpPr>
          <p:nvPr/>
        </p:nvCxnSpPr>
        <p:spPr>
          <a:xfrm>
            <a:off x="9832754" y="2092960"/>
            <a:ext cx="0" cy="3777687"/>
          </a:xfrm>
          <a:prstGeom prst="line">
            <a:avLst/>
          </a:prstGeom>
          <a:ln w="412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B927EF-9EED-4721-9F3D-693AFA697972}"/>
              </a:ext>
            </a:extLst>
          </p:cNvPr>
          <p:cNvCxnSpPr>
            <a:cxnSpLocks/>
          </p:cNvCxnSpPr>
          <p:nvPr/>
        </p:nvCxnSpPr>
        <p:spPr>
          <a:xfrm>
            <a:off x="10452514" y="2062480"/>
            <a:ext cx="0" cy="3777687"/>
          </a:xfrm>
          <a:prstGeom prst="line">
            <a:avLst/>
          </a:prstGeom>
          <a:ln w="412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88AE665-EEBE-4F9B-8E49-BB73359DE186}"/>
              </a:ext>
            </a:extLst>
          </p:cNvPr>
          <p:cNvSpPr/>
          <p:nvPr/>
        </p:nvSpPr>
        <p:spPr>
          <a:xfrm>
            <a:off x="267522" y="4343649"/>
            <a:ext cx="2546799" cy="11478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Agronomic, increased surveillance, better analytics???</a:t>
            </a:r>
          </a:p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农艺、监控的强化、更好的分析？？？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3A9517B-DF6B-4AA2-97E8-FE0C7D4FD09C}"/>
              </a:ext>
            </a:extLst>
          </p:cNvPr>
          <p:cNvSpPr/>
          <p:nvPr/>
        </p:nvSpPr>
        <p:spPr>
          <a:xfrm>
            <a:off x="53518" y="2649179"/>
            <a:ext cx="2943945" cy="12510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Average (across all regions):</a:t>
            </a:r>
          </a:p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平均值（所有地区）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4.09 ppm ± 5.58;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 n = 6521</a:t>
            </a:r>
          </a:p>
        </p:txBody>
      </p:sp>
    </p:spTree>
    <p:extLst>
      <p:ext uri="{BB962C8B-B14F-4D97-AF65-F5344CB8AC3E}">
        <p14:creationId xmlns:p14="http://schemas.microsoft.com/office/powerpoint/2010/main" val="7239123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  <p:bldP spid="6" grpId="0"/>
      <p:bldP spid="18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E6445-A28B-481C-86E5-4778F5D45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55" y="61182"/>
            <a:ext cx="10515600" cy="932808"/>
          </a:xfrm>
        </p:spPr>
        <p:txBody>
          <a:bodyPr>
            <a:normAutofit/>
          </a:bodyPr>
          <a:lstStyle/>
          <a:p>
            <a:r>
              <a:rPr lang="en-US" sz="3600" dirty="0"/>
              <a:t>Mycotoxins</a:t>
            </a:r>
            <a:r>
              <a:rPr lang="zh-CN" altLang="en-US" sz="4000" dirty="0"/>
              <a:t>霉菌毒素</a:t>
            </a:r>
            <a:endParaRPr lang="en-US" sz="40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A5E7A24-A280-4422-9DEA-624A5107BF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8758272"/>
              </p:ext>
            </p:extLst>
          </p:nvPr>
        </p:nvGraphicFramePr>
        <p:xfrm>
          <a:off x="3413760" y="454461"/>
          <a:ext cx="7927500" cy="5949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0DB2159-86C6-4578-B075-B09530EC2894}"/>
              </a:ext>
            </a:extLst>
          </p:cNvPr>
          <p:cNvSpPr/>
          <p:nvPr/>
        </p:nvSpPr>
        <p:spPr>
          <a:xfrm>
            <a:off x="181072" y="5809504"/>
            <a:ext cx="2688838" cy="5940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b="1" dirty="0"/>
              <a:t>Source: POET 3rd Party Data - Monthly</a:t>
            </a:r>
            <a:r>
              <a:rPr lang="en-US" sz="1050" b="1" baseline="0" dirty="0"/>
              <a:t> Summary</a:t>
            </a:r>
          </a:p>
          <a:p>
            <a:pPr algn="ctr"/>
            <a:r>
              <a:rPr lang="zh-CN" altLang="en-US" sz="1050" b="1" dirty="0"/>
              <a:t>来源：</a:t>
            </a:r>
            <a:r>
              <a:rPr lang="en-US" altLang="zh-CN" sz="1050" b="1" dirty="0"/>
              <a:t>POET</a:t>
            </a:r>
            <a:r>
              <a:rPr lang="zh-CN" altLang="en-US" sz="1050" b="1" dirty="0"/>
              <a:t>第三方数据</a:t>
            </a:r>
            <a:r>
              <a:rPr lang="en-US" altLang="zh-CN" sz="1050" b="1" dirty="0"/>
              <a:t>-</a:t>
            </a:r>
            <a:r>
              <a:rPr lang="zh-CN" altLang="en-US" sz="1050" b="1" dirty="0"/>
              <a:t>月度总结</a:t>
            </a:r>
            <a:endParaRPr lang="en-US" altLang="zh-CN" sz="1050" b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408B615-6555-4891-A0F5-301F3DECB363}"/>
              </a:ext>
            </a:extLst>
          </p:cNvPr>
          <p:cNvSpPr/>
          <p:nvPr/>
        </p:nvSpPr>
        <p:spPr>
          <a:xfrm>
            <a:off x="123855" y="1019285"/>
            <a:ext cx="2546799" cy="11478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Current crop year looks very promising</a:t>
            </a:r>
          </a:p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今年的收获很有希望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88AE665-EEBE-4F9B-8E49-BB73359DE186}"/>
              </a:ext>
            </a:extLst>
          </p:cNvPr>
          <p:cNvSpPr/>
          <p:nvPr/>
        </p:nvSpPr>
        <p:spPr>
          <a:xfrm>
            <a:off x="267522" y="4131154"/>
            <a:ext cx="2546799" cy="11478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2023 Crop Year Avg: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2023</a:t>
            </a:r>
            <a:r>
              <a:rPr lang="zh-CN" altLang="en-US" b="1" dirty="0">
                <a:solidFill>
                  <a:schemeClr val="tx1"/>
                </a:solidFill>
              </a:rPr>
              <a:t>年平均值：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9.56 ppm ± 7.76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2024 Crop Year Avg: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2024</a:t>
            </a:r>
            <a:r>
              <a:rPr lang="zh-CN" altLang="en-US" b="1" dirty="0">
                <a:solidFill>
                  <a:schemeClr val="tx1"/>
                </a:solidFill>
              </a:rPr>
              <a:t>年平均值：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3.91 ppm ± 4.07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3A9517B-DF6B-4AA2-97E8-FE0C7D4FD09C}"/>
              </a:ext>
            </a:extLst>
          </p:cNvPr>
          <p:cNvSpPr/>
          <p:nvPr/>
        </p:nvSpPr>
        <p:spPr>
          <a:xfrm>
            <a:off x="53518" y="2378722"/>
            <a:ext cx="2943945" cy="125109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Average (across all regions):</a:t>
            </a:r>
          </a:p>
          <a:p>
            <a:pPr algn="ctr"/>
            <a:r>
              <a:rPr lang="zh-CN" altLang="en-US" b="1" dirty="0">
                <a:solidFill>
                  <a:schemeClr val="tx1"/>
                </a:solidFill>
              </a:rPr>
              <a:t>平均值（所有地区）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8.34 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ppm ± 7.50;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 n = 1362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F4584DB-CBC6-4A58-B758-D2904172DEB6}"/>
              </a:ext>
            </a:extLst>
          </p:cNvPr>
          <p:cNvGrpSpPr/>
          <p:nvPr/>
        </p:nvGrpSpPr>
        <p:grpSpPr>
          <a:xfrm>
            <a:off x="8853941" y="1825793"/>
            <a:ext cx="3338059" cy="3605983"/>
            <a:chOff x="8853941" y="1825793"/>
            <a:chExt cx="3338059" cy="360598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C8B8160-28BB-42D8-8A21-9F0BCB580751}"/>
                </a:ext>
              </a:extLst>
            </p:cNvPr>
            <p:cNvGrpSpPr/>
            <p:nvPr/>
          </p:nvGrpSpPr>
          <p:grpSpPr>
            <a:xfrm>
              <a:off x="9645201" y="1825793"/>
              <a:ext cx="2546799" cy="1952131"/>
              <a:chOff x="9591683" y="2792589"/>
              <a:chExt cx="2546799" cy="1952131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A4875FC4-996B-43DB-9C09-0412078D555D}"/>
                  </a:ext>
                </a:extLst>
              </p:cNvPr>
              <p:cNvSpPr/>
              <p:nvPr/>
            </p:nvSpPr>
            <p:spPr>
              <a:xfrm>
                <a:off x="9591683" y="2792589"/>
                <a:ext cx="2546799" cy="114784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Almost a 60% decline between 2023 and 2024 crop year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0B9D2AE9-687F-43E2-9202-2C9E6664FFD6}"/>
                  </a:ext>
                </a:extLst>
              </p:cNvPr>
              <p:cNvCxnSpPr/>
              <p:nvPr/>
            </p:nvCxnSpPr>
            <p:spPr>
              <a:xfrm flipH="1">
                <a:off x="10332720" y="3940433"/>
                <a:ext cx="279400" cy="80428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0D95AD8-2640-4605-A370-BAAA801727A5}"/>
                </a:ext>
              </a:extLst>
            </p:cNvPr>
            <p:cNvSpPr/>
            <p:nvPr/>
          </p:nvSpPr>
          <p:spPr>
            <a:xfrm rot="18620573">
              <a:off x="9493404" y="3316381"/>
              <a:ext cx="1475932" cy="2754857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38596148-3FBC-910F-BB3A-46796A83F88B}"/>
              </a:ext>
            </a:extLst>
          </p:cNvPr>
          <p:cNvSpPr txBox="1"/>
          <p:nvPr/>
        </p:nvSpPr>
        <p:spPr>
          <a:xfrm>
            <a:off x="10665639" y="3123127"/>
            <a:ext cx="1416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+mn-ea"/>
              </a:rPr>
              <a:t>在</a:t>
            </a:r>
            <a:r>
              <a:rPr lang="en-US" altLang="zh-CN" dirty="0">
                <a:latin typeface="+mn-ea"/>
              </a:rPr>
              <a:t>23-24</a:t>
            </a:r>
            <a:r>
              <a:rPr lang="zh-CN" altLang="en-US" dirty="0">
                <a:latin typeface="+mn-ea"/>
              </a:rPr>
              <a:t>年间几乎降低了</a:t>
            </a:r>
            <a:r>
              <a:rPr lang="en-US" altLang="zh-CN" dirty="0">
                <a:latin typeface="+mn-ea"/>
              </a:rPr>
              <a:t>60%</a:t>
            </a:r>
            <a:endParaRPr lang="zh-CN" altLang="en-US" dirty="0">
              <a:latin typeface="+mn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72E5121-D88D-56B1-E9CF-518F1778F7CD}"/>
              </a:ext>
            </a:extLst>
          </p:cNvPr>
          <p:cNvSpPr txBox="1"/>
          <p:nvPr/>
        </p:nvSpPr>
        <p:spPr>
          <a:xfrm>
            <a:off x="4507606" y="1629177"/>
            <a:ext cx="3544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70C0"/>
                </a:solidFill>
              </a:rPr>
              <a:t>—</a:t>
            </a:r>
            <a:r>
              <a:rPr lang="en-US" altLang="zh-CN" sz="1600" dirty="0"/>
              <a:t> </a:t>
            </a:r>
            <a:r>
              <a:rPr lang="zh-CN" altLang="en-US" sz="1600" dirty="0"/>
              <a:t>东部 </a:t>
            </a:r>
            <a:r>
              <a:rPr lang="en-US" altLang="zh-CN" sz="1600" b="1" dirty="0">
                <a:solidFill>
                  <a:schemeClr val="accent2">
                    <a:lumMod val="75000"/>
                  </a:schemeClr>
                </a:solidFill>
              </a:rPr>
              <a:t>—</a:t>
            </a:r>
            <a:r>
              <a:rPr lang="zh-CN" altLang="en-US" sz="1600" dirty="0"/>
              <a:t>北部  </a:t>
            </a:r>
            <a:r>
              <a:rPr lang="en-US" altLang="zh-CN" sz="1600" b="1" dirty="0">
                <a:solidFill>
                  <a:schemeClr val="accent3"/>
                </a:solidFill>
              </a:rPr>
              <a:t>—</a:t>
            </a:r>
            <a:r>
              <a:rPr lang="zh-CN" altLang="en-US" sz="1600" dirty="0"/>
              <a:t>南部    </a:t>
            </a:r>
            <a:r>
              <a:rPr lang="en-US" altLang="zh-CN" sz="1600" b="1" dirty="0">
                <a:solidFill>
                  <a:srgbClr val="FFC000"/>
                </a:solidFill>
              </a:rPr>
              <a:t>—</a:t>
            </a:r>
            <a:r>
              <a:rPr lang="zh-CN" altLang="en-US" sz="1600" dirty="0"/>
              <a:t>西部</a:t>
            </a:r>
          </a:p>
        </p:txBody>
      </p:sp>
    </p:spTree>
    <p:extLst>
      <p:ext uri="{BB962C8B-B14F-4D97-AF65-F5344CB8AC3E}">
        <p14:creationId xmlns:p14="http://schemas.microsoft.com/office/powerpoint/2010/main" val="3266903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8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6DD86-0018-7218-78EE-4A4324366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D468FAD-FF94-3868-5A58-5487706FF3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73760" y="364733"/>
            <a:ext cx="9217315" cy="6128534"/>
          </a:xfrm>
          <a:effectLst>
            <a:outerShdw blurRad="50800" dist="50800" dir="5400000" algn="ctr" rotWithShape="0">
              <a:srgbClr val="000000">
                <a:alpha val="99000"/>
              </a:srgbClr>
            </a:outerShdw>
            <a:softEdge rad="635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7D2DFA-97DD-ADE2-96EF-F4F0F00D0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957" y="4096167"/>
            <a:ext cx="4398167" cy="236639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Summary</a:t>
            </a:r>
            <a:br>
              <a:rPr lang="en-US" dirty="0"/>
            </a:br>
            <a:r>
              <a:rPr lang="zh-CN" altLang="en-US" dirty="0"/>
              <a:t>总结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34260-E366-4F57-A5B3-852CBA68B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38" y="6558"/>
            <a:ext cx="10515600" cy="1325563"/>
          </a:xfrm>
        </p:spPr>
        <p:txBody>
          <a:bodyPr/>
          <a:lstStyle/>
          <a:p>
            <a:r>
              <a:rPr lang="en-US" sz="4000" dirty="0"/>
              <a:t>Summary</a:t>
            </a:r>
            <a:r>
              <a:rPr lang="en-US" dirty="0"/>
              <a:t> </a:t>
            </a:r>
            <a:r>
              <a:rPr lang="zh-CN" altLang="en-US" sz="4000" dirty="0"/>
              <a:t>总结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FCE6F-5063-4A01-9905-11582E106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638" y="1389103"/>
            <a:ext cx="7149804" cy="475328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Reviewed the process and nutritional characteristics of CFP</a:t>
            </a:r>
          </a:p>
          <a:p>
            <a:r>
              <a:rPr lang="zh-CN" altLang="en-US" dirty="0"/>
              <a:t>综述了玉米发酵蛋白饲料的生产工艺及营养特性</a:t>
            </a:r>
            <a:endParaRPr lang="en-US" dirty="0"/>
          </a:p>
          <a:p>
            <a:pPr lvl="1"/>
            <a:r>
              <a:rPr lang="en-US" dirty="0"/>
              <a:t>Challenges with analyses </a:t>
            </a:r>
            <a:r>
              <a:rPr lang="zh-CN" altLang="en-US" dirty="0"/>
              <a:t>分析上的挑战</a:t>
            </a:r>
            <a:endParaRPr lang="en-US" dirty="0"/>
          </a:p>
          <a:p>
            <a:pPr lvl="1"/>
            <a:r>
              <a:rPr lang="en-US" dirty="0"/>
              <a:t>Fiber differences </a:t>
            </a:r>
            <a:r>
              <a:rPr lang="zh-CN" altLang="en-US" dirty="0"/>
              <a:t>纤维差异</a:t>
            </a:r>
            <a:endParaRPr lang="en-US" dirty="0"/>
          </a:p>
          <a:p>
            <a:r>
              <a:rPr lang="en-US" dirty="0"/>
              <a:t>Provide a brief overview of formulation strategies</a:t>
            </a:r>
          </a:p>
          <a:p>
            <a:r>
              <a:rPr lang="zh-CN" altLang="en-US" dirty="0"/>
              <a:t>简要概述配方策略</a:t>
            </a:r>
            <a:endParaRPr lang="en-US" dirty="0"/>
          </a:p>
          <a:p>
            <a:pPr lvl="1"/>
            <a:r>
              <a:rPr lang="en-US" b="1" i="1" dirty="0"/>
              <a:t>We don’t formulate for an ingredient. We formulate for the nutrients that ingredient provides.</a:t>
            </a:r>
          </a:p>
          <a:p>
            <a:pPr lvl="1">
              <a:lnSpc>
                <a:spcPct val="120000"/>
              </a:lnSpc>
            </a:pPr>
            <a:r>
              <a:rPr lang="zh-CN" altLang="en-US" b="1" i="1" dirty="0"/>
              <a:t>我们不以原料为基础制定配方，而是一原料提供的营养成分基础进行配方设计</a:t>
            </a:r>
            <a:endParaRPr lang="en-US" b="1" i="1" dirty="0"/>
          </a:p>
          <a:p>
            <a:r>
              <a:rPr lang="en-US" dirty="0"/>
              <a:t>Overview of some of the CFP research</a:t>
            </a:r>
          </a:p>
          <a:p>
            <a:r>
              <a:rPr lang="zh-CN" altLang="en-US" dirty="0"/>
              <a:t>一些玉米发酵蛋白饲料的研究概况</a:t>
            </a:r>
            <a:endParaRPr lang="en-US" dirty="0"/>
          </a:p>
          <a:p>
            <a:r>
              <a:rPr lang="en-US" dirty="0"/>
              <a:t>Touched on topic of mycotoxins</a:t>
            </a:r>
          </a:p>
          <a:p>
            <a:r>
              <a:rPr lang="zh-CN" altLang="en-US" dirty="0"/>
              <a:t>涉及到霉菌毒素的话题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3D450C-E101-496C-BD76-64B887C82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86"/>
          <a:stretch/>
        </p:blipFill>
        <p:spPr>
          <a:xfrm>
            <a:off x="7490164" y="1623320"/>
            <a:ext cx="4396409" cy="4058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095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517027-D6B8-64DE-2F29-0C55B5B80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868346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EB5A-17E6-4F49-8D2C-8960083E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61" y="-29640"/>
            <a:ext cx="10515600" cy="923449"/>
          </a:xfrm>
        </p:spPr>
        <p:txBody>
          <a:bodyPr>
            <a:normAutofit/>
          </a:bodyPr>
          <a:lstStyle/>
          <a:p>
            <a:r>
              <a:rPr lang="en-US" sz="3600" dirty="0"/>
              <a:t>Emerging Ingredients </a:t>
            </a:r>
            <a:r>
              <a:rPr lang="zh-CN" altLang="en-US" sz="4000" dirty="0"/>
              <a:t>新兴原料</a:t>
            </a: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0952A8-C174-456F-9EA0-455B80874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3" t="1793" r="1043" b="2101"/>
          <a:stretch/>
        </p:blipFill>
        <p:spPr>
          <a:xfrm>
            <a:off x="2836483" y="949247"/>
            <a:ext cx="8220973" cy="5512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ED2786B-5141-4B7E-8586-BD1DC8C28748}"/>
              </a:ext>
            </a:extLst>
          </p:cNvPr>
          <p:cNvSpPr/>
          <p:nvPr/>
        </p:nvSpPr>
        <p:spPr>
          <a:xfrm>
            <a:off x="174061" y="1249252"/>
            <a:ext cx="1920965" cy="144901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Hatch Report (2024) Emerging Protein-Rich Ingredients for Aquaculture</a:t>
            </a:r>
          </a:p>
          <a:p>
            <a:pPr algn="ctr"/>
            <a:r>
              <a:rPr lang="en-US" altLang="zh-CN" sz="1200" b="1" dirty="0">
                <a:solidFill>
                  <a:schemeClr val="tx1"/>
                </a:solidFill>
              </a:rPr>
              <a:t>Hatch </a:t>
            </a:r>
            <a:r>
              <a:rPr lang="zh-CN" altLang="en-US" sz="1200" b="1" dirty="0">
                <a:solidFill>
                  <a:schemeClr val="tx1"/>
                </a:solidFill>
              </a:rPr>
              <a:t>报告（</a:t>
            </a:r>
            <a:r>
              <a:rPr lang="en-US" altLang="zh-CN" sz="1200" b="1" dirty="0">
                <a:solidFill>
                  <a:schemeClr val="tx1"/>
                </a:solidFill>
              </a:rPr>
              <a:t>2024</a:t>
            </a:r>
            <a:r>
              <a:rPr lang="zh-CN" altLang="en-US" sz="1200" b="1" dirty="0">
                <a:solidFill>
                  <a:schemeClr val="tx1"/>
                </a:solidFill>
              </a:rPr>
              <a:t>）水产养殖新兴富含蛋白质原料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77B61A8-77CF-CAA0-942E-8BBC03217FF6}"/>
              </a:ext>
            </a:extLst>
          </p:cNvPr>
          <p:cNvSpPr txBox="1"/>
          <p:nvPr/>
        </p:nvSpPr>
        <p:spPr>
          <a:xfrm>
            <a:off x="3709114" y="1023875"/>
            <a:ext cx="682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原料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0410CD7-2FC0-478F-11FD-0C112C99C582}"/>
              </a:ext>
            </a:extLst>
          </p:cNvPr>
          <p:cNvSpPr txBox="1"/>
          <p:nvPr/>
        </p:nvSpPr>
        <p:spPr>
          <a:xfrm>
            <a:off x="3026533" y="2470602"/>
            <a:ext cx="682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定义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E7CDD68-797F-237C-6F1C-9397BA4A77D7}"/>
              </a:ext>
            </a:extLst>
          </p:cNvPr>
          <p:cNvSpPr txBox="1"/>
          <p:nvPr/>
        </p:nvSpPr>
        <p:spPr>
          <a:xfrm>
            <a:off x="1590539" y="3215430"/>
            <a:ext cx="129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dirty="0"/>
              <a:t>玉米发酵蛋白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F9CD470-54BE-D403-ACD5-80E444E1A80E}"/>
              </a:ext>
            </a:extLst>
          </p:cNvPr>
          <p:cNvSpPr txBox="1"/>
          <p:nvPr/>
        </p:nvSpPr>
        <p:spPr>
          <a:xfrm>
            <a:off x="1594835" y="3606502"/>
            <a:ext cx="129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dirty="0"/>
              <a:t>发酵豆粕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EFE466-A0D6-66C9-2D61-77E9899A0556}"/>
              </a:ext>
            </a:extLst>
          </p:cNvPr>
          <p:cNvSpPr txBox="1"/>
          <p:nvPr/>
        </p:nvSpPr>
        <p:spPr>
          <a:xfrm>
            <a:off x="1313645" y="4040369"/>
            <a:ext cx="15475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dirty="0"/>
              <a:t>大麦浓缩蛋白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FA62CBD-71A9-23F0-A359-6E62293F5A3C}"/>
              </a:ext>
            </a:extLst>
          </p:cNvPr>
          <p:cNvSpPr txBox="1"/>
          <p:nvPr/>
        </p:nvSpPr>
        <p:spPr>
          <a:xfrm>
            <a:off x="1571222" y="4426009"/>
            <a:ext cx="129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dirty="0"/>
              <a:t>昆虫粉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1BC1A3A-A78C-874A-4AD1-01E503219F82}"/>
              </a:ext>
            </a:extLst>
          </p:cNvPr>
          <p:cNvSpPr txBox="1"/>
          <p:nvPr/>
        </p:nvSpPr>
        <p:spPr>
          <a:xfrm>
            <a:off x="1594835" y="4799520"/>
            <a:ext cx="129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dirty="0"/>
              <a:t>甲烷氧化菌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E4E7B0F-1A2D-FD10-D689-26C27A2C232F}"/>
              </a:ext>
            </a:extLst>
          </p:cNvPr>
          <p:cNvSpPr txBox="1"/>
          <p:nvPr/>
        </p:nvSpPr>
        <p:spPr>
          <a:xfrm>
            <a:off x="1570150" y="5091627"/>
            <a:ext cx="129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dirty="0"/>
              <a:t>菌丝体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0590EB7-1680-5366-16E2-FBC60A0B5C1C}"/>
              </a:ext>
            </a:extLst>
          </p:cNvPr>
          <p:cNvSpPr txBox="1"/>
          <p:nvPr/>
        </p:nvSpPr>
        <p:spPr>
          <a:xfrm>
            <a:off x="1448873" y="5449468"/>
            <a:ext cx="1436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dirty="0"/>
              <a:t>牧草蛋白浓缩物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0CEA401-7E15-B9B6-257A-40EACDB05215}"/>
              </a:ext>
            </a:extLst>
          </p:cNvPr>
          <p:cNvSpPr txBox="1"/>
          <p:nvPr/>
        </p:nvSpPr>
        <p:spPr>
          <a:xfrm>
            <a:off x="1068946" y="5807309"/>
            <a:ext cx="1816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dirty="0"/>
              <a:t>双底油菜蛋白浓缩物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4B8BB36-8604-D03B-19D3-B0369047F71A}"/>
              </a:ext>
            </a:extLst>
          </p:cNvPr>
          <p:cNvSpPr txBox="1"/>
          <p:nvPr/>
        </p:nvSpPr>
        <p:spPr>
          <a:xfrm>
            <a:off x="1594835" y="6142612"/>
            <a:ext cx="129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dirty="0"/>
              <a:t>混合坚果粕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C0CCCD6-9C04-90EC-2417-D688138E1AE8}"/>
              </a:ext>
            </a:extLst>
          </p:cNvPr>
          <p:cNvSpPr txBox="1"/>
          <p:nvPr/>
        </p:nvSpPr>
        <p:spPr>
          <a:xfrm>
            <a:off x="4172754" y="641470"/>
            <a:ext cx="1094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现有供应量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F7C97D7-8D80-E6E5-8058-4ECB0C0A1854}"/>
              </a:ext>
            </a:extLst>
          </p:cNvPr>
          <p:cNvSpPr txBox="1"/>
          <p:nvPr/>
        </p:nvSpPr>
        <p:spPr>
          <a:xfrm>
            <a:off x="5151550" y="641470"/>
            <a:ext cx="129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潜在供应量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7AB522F-CEDD-83CA-FAA9-7B9BF5275861}"/>
              </a:ext>
            </a:extLst>
          </p:cNvPr>
          <p:cNvSpPr txBox="1"/>
          <p:nvPr/>
        </p:nvSpPr>
        <p:spPr>
          <a:xfrm>
            <a:off x="6286452" y="641470"/>
            <a:ext cx="816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成本</a:t>
            </a:r>
            <a:r>
              <a:rPr lang="en-US" altLang="zh-CN" sz="1400" dirty="0"/>
              <a:t>/</a:t>
            </a:r>
            <a:r>
              <a:rPr lang="zh-CN" altLang="en-US" sz="1400" dirty="0"/>
              <a:t>吨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F22BB98-69DA-CC8B-2043-A5B287EF1F7F}"/>
              </a:ext>
            </a:extLst>
          </p:cNvPr>
          <p:cNvSpPr txBox="1"/>
          <p:nvPr/>
        </p:nvSpPr>
        <p:spPr>
          <a:xfrm>
            <a:off x="7062322" y="641470"/>
            <a:ext cx="120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投资成本</a:t>
            </a:r>
            <a:r>
              <a:rPr lang="en-US" altLang="zh-CN" sz="1400" dirty="0"/>
              <a:t>/</a:t>
            </a:r>
            <a:r>
              <a:rPr lang="zh-CN" altLang="en-US" sz="1400" dirty="0"/>
              <a:t>吨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087FA93-25EE-431B-9CDC-DCC1389348D5}"/>
              </a:ext>
            </a:extLst>
          </p:cNvPr>
          <p:cNvSpPr txBox="1"/>
          <p:nvPr/>
        </p:nvSpPr>
        <p:spPr>
          <a:xfrm>
            <a:off x="8226435" y="631105"/>
            <a:ext cx="816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价格</a:t>
            </a:r>
            <a:r>
              <a:rPr lang="en-US" altLang="zh-CN" sz="1400" dirty="0"/>
              <a:t>/</a:t>
            </a:r>
            <a:r>
              <a:rPr lang="zh-CN" altLang="en-US" sz="1400" dirty="0"/>
              <a:t>吨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49749BB4-D6EA-AAD6-D347-3A37637A89F0}"/>
              </a:ext>
            </a:extLst>
          </p:cNvPr>
          <p:cNvSpPr txBox="1"/>
          <p:nvPr/>
        </p:nvSpPr>
        <p:spPr>
          <a:xfrm>
            <a:off x="9219899" y="646635"/>
            <a:ext cx="816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粗蛋白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32DB9D8-66D5-2E05-9002-823ED4EE82D7}"/>
              </a:ext>
            </a:extLst>
          </p:cNvPr>
          <p:cNvSpPr txBox="1"/>
          <p:nvPr/>
        </p:nvSpPr>
        <p:spPr>
          <a:xfrm>
            <a:off x="10166418" y="640787"/>
            <a:ext cx="816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消化率</a:t>
            </a:r>
          </a:p>
        </p:txBody>
      </p:sp>
    </p:spTree>
    <p:extLst>
      <p:ext uri="{BB962C8B-B14F-4D97-AF65-F5344CB8AC3E}">
        <p14:creationId xmlns:p14="http://schemas.microsoft.com/office/powerpoint/2010/main" val="358512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EB5A-17E6-4F49-8D2C-8960083E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69" y="-201919"/>
            <a:ext cx="10515600" cy="1066833"/>
          </a:xfrm>
        </p:spPr>
        <p:txBody>
          <a:bodyPr>
            <a:normAutofit/>
          </a:bodyPr>
          <a:lstStyle/>
          <a:p>
            <a:r>
              <a:rPr lang="en-US" sz="3600" dirty="0"/>
              <a:t>Emerging Ingredients</a:t>
            </a:r>
            <a:r>
              <a:rPr lang="zh-CN" altLang="en-US" sz="4000" dirty="0"/>
              <a:t>新兴原料</a:t>
            </a:r>
            <a:endParaRPr lang="en-US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0952A8-C174-456F-9EA0-455B80874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3" t="1794" r="1043" b="51776"/>
          <a:stretch/>
        </p:blipFill>
        <p:spPr>
          <a:xfrm>
            <a:off x="2836483" y="949247"/>
            <a:ext cx="8220973" cy="2663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ED2786B-5141-4B7E-8586-BD1DC8C28748}"/>
              </a:ext>
            </a:extLst>
          </p:cNvPr>
          <p:cNvSpPr/>
          <p:nvPr/>
        </p:nvSpPr>
        <p:spPr>
          <a:xfrm>
            <a:off x="505364" y="4919730"/>
            <a:ext cx="1920965" cy="1552047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Hatch Report (2024) Emerging Protein-Rich Ingredients for Aquaculture</a:t>
            </a:r>
          </a:p>
          <a:p>
            <a:pPr algn="ctr"/>
            <a:r>
              <a:rPr lang="en-US" altLang="zh-CN" sz="1200" b="1" dirty="0">
                <a:solidFill>
                  <a:schemeClr val="tx1"/>
                </a:solidFill>
              </a:rPr>
              <a:t>Hatch </a:t>
            </a:r>
            <a:r>
              <a:rPr lang="zh-CN" altLang="en-US" sz="1200" b="1" dirty="0">
                <a:solidFill>
                  <a:schemeClr val="tx1"/>
                </a:solidFill>
              </a:rPr>
              <a:t>报告（</a:t>
            </a:r>
            <a:r>
              <a:rPr lang="en-US" altLang="zh-CN" sz="1200" b="1" dirty="0">
                <a:solidFill>
                  <a:schemeClr val="tx1"/>
                </a:solidFill>
              </a:rPr>
              <a:t>2024</a:t>
            </a:r>
            <a:r>
              <a:rPr lang="zh-CN" altLang="en-US" sz="1200" b="1" dirty="0">
                <a:solidFill>
                  <a:schemeClr val="tx1"/>
                </a:solidFill>
              </a:rPr>
              <a:t>）水产养殖新兴富含蛋白质原料</a:t>
            </a:r>
            <a:endParaRPr lang="en-US" altLang="zh-CN" sz="1200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F0EFE5D-A32E-44EB-A698-1849BDBA7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1837" y="3786389"/>
            <a:ext cx="9098923" cy="319395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Corn-fermented Protein  </a:t>
            </a:r>
            <a:r>
              <a:rPr lang="zh-CN" altLang="en-US" dirty="0"/>
              <a:t>玉米发酵蛋白</a:t>
            </a:r>
            <a:endParaRPr lang="en-US" dirty="0"/>
          </a:p>
          <a:p>
            <a:pPr lvl="1"/>
            <a:r>
              <a:rPr lang="en-US" sz="2000" dirty="0"/>
              <a:t>Quickly increasing volume to provide supply assurance</a:t>
            </a:r>
          </a:p>
          <a:p>
            <a:pPr lvl="1"/>
            <a:r>
              <a:rPr lang="zh-CN" altLang="en-US" sz="2000" dirty="0"/>
              <a:t>快速提升的产能确保稳定供应</a:t>
            </a:r>
            <a:endParaRPr lang="en-US" sz="2000" dirty="0"/>
          </a:p>
          <a:p>
            <a:pPr lvl="1"/>
            <a:r>
              <a:rPr lang="en-US" sz="2000" dirty="0"/>
              <a:t>Cost competitive with other ingredients</a:t>
            </a:r>
          </a:p>
          <a:p>
            <a:pPr lvl="1"/>
            <a:r>
              <a:rPr lang="zh-CN" altLang="en-US" sz="2000" dirty="0"/>
              <a:t>相较于同类原料成本优势明显</a:t>
            </a:r>
            <a:endParaRPr lang="en-US" sz="2000" dirty="0"/>
          </a:p>
          <a:p>
            <a:pPr lvl="1"/>
            <a:r>
              <a:rPr lang="en-US" sz="2000" dirty="0"/>
              <a:t>Good nutrient profile </a:t>
            </a:r>
          </a:p>
          <a:p>
            <a:pPr lvl="1"/>
            <a:r>
              <a:rPr lang="zh-CN" altLang="en-US" sz="2000" dirty="0"/>
              <a:t>营养组成优良</a:t>
            </a:r>
            <a:endParaRPr lang="en-US" sz="2000" dirty="0"/>
          </a:p>
          <a:p>
            <a:pPr lvl="1"/>
            <a:r>
              <a:rPr lang="en-US" sz="2000" dirty="0"/>
              <a:t>Supports optimal animal performance</a:t>
            </a:r>
          </a:p>
          <a:p>
            <a:pPr lvl="1"/>
            <a:r>
              <a:rPr lang="zh-CN" altLang="en-US" sz="2000" dirty="0"/>
              <a:t>促进动物最佳生产性能</a:t>
            </a:r>
            <a:endParaRPr lang="en-US" sz="2000" dirty="0"/>
          </a:p>
          <a:p>
            <a:pPr lvl="1"/>
            <a:r>
              <a:rPr lang="en-US" sz="2000" dirty="0"/>
              <a:t>Research-supported</a:t>
            </a:r>
          </a:p>
          <a:p>
            <a:pPr lvl="1"/>
            <a:r>
              <a:rPr lang="zh-CN" altLang="en-US" sz="2000" dirty="0"/>
              <a:t>经研究验证</a:t>
            </a:r>
            <a:endParaRPr lang="en-US" sz="20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572083-7120-4F2D-880C-AF74937774F3}"/>
              </a:ext>
            </a:extLst>
          </p:cNvPr>
          <p:cNvSpPr/>
          <p:nvPr/>
        </p:nvSpPr>
        <p:spPr>
          <a:xfrm>
            <a:off x="119269" y="975182"/>
            <a:ext cx="2611051" cy="258582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More than 100,000 Mt/</a:t>
            </a:r>
            <a:r>
              <a:rPr lang="en-US" sz="1400" b="1" dirty="0" err="1">
                <a:solidFill>
                  <a:schemeClr val="tx1"/>
                </a:solidFill>
              </a:rPr>
              <a:t>yr</a:t>
            </a:r>
            <a:r>
              <a:rPr lang="en-US" sz="1400" b="1" dirty="0">
                <a:solidFill>
                  <a:schemeClr val="tx1"/>
                </a:solidFill>
              </a:rPr>
              <a:t> current volume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More than 5 million Mt/</a:t>
            </a:r>
            <a:r>
              <a:rPr lang="en-US" sz="1400" b="1" dirty="0" err="1">
                <a:solidFill>
                  <a:schemeClr val="tx1"/>
                </a:solidFill>
              </a:rPr>
              <a:t>yr</a:t>
            </a:r>
            <a:r>
              <a:rPr lang="en-US" sz="1400" b="1" dirty="0">
                <a:solidFill>
                  <a:schemeClr val="tx1"/>
                </a:solidFill>
              </a:rPr>
              <a:t> potential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Crude Protein between 50 and 55%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</a:rPr>
              <a:t>Digestibility between 85 and 88%</a:t>
            </a:r>
          </a:p>
          <a:p>
            <a:pPr algn="ctr"/>
            <a:r>
              <a:rPr lang="zh-CN" altLang="en-US" sz="1400" b="1" dirty="0">
                <a:solidFill>
                  <a:schemeClr val="tx1"/>
                </a:solidFill>
              </a:rPr>
              <a:t>当前产能：超过</a:t>
            </a:r>
            <a:r>
              <a:rPr lang="en-US" altLang="zh-CN" sz="1400" b="1" dirty="0">
                <a:solidFill>
                  <a:schemeClr val="tx1"/>
                </a:solidFill>
              </a:rPr>
              <a:t>10</a:t>
            </a:r>
            <a:r>
              <a:rPr lang="zh-CN" altLang="en-US" sz="1400" b="1" dirty="0">
                <a:solidFill>
                  <a:schemeClr val="tx1"/>
                </a:solidFill>
              </a:rPr>
              <a:t>万吨</a:t>
            </a:r>
            <a:r>
              <a:rPr lang="en-US" altLang="zh-CN" sz="1400" b="1" dirty="0">
                <a:solidFill>
                  <a:schemeClr val="tx1"/>
                </a:solidFill>
              </a:rPr>
              <a:t>/</a:t>
            </a:r>
            <a:r>
              <a:rPr lang="zh-CN" altLang="en-US" sz="1400" b="1" dirty="0">
                <a:solidFill>
                  <a:schemeClr val="tx1"/>
                </a:solidFill>
              </a:rPr>
              <a:t>年  潜力产能：超过</a:t>
            </a:r>
            <a:r>
              <a:rPr lang="en-US" altLang="zh-CN" sz="1400" b="1" dirty="0">
                <a:solidFill>
                  <a:schemeClr val="tx1"/>
                </a:solidFill>
              </a:rPr>
              <a:t>500</a:t>
            </a:r>
            <a:r>
              <a:rPr lang="zh-CN" altLang="en-US" sz="1400" b="1" dirty="0">
                <a:solidFill>
                  <a:schemeClr val="tx1"/>
                </a:solidFill>
              </a:rPr>
              <a:t>万吨</a:t>
            </a:r>
            <a:r>
              <a:rPr lang="en-US" altLang="zh-CN" sz="1400" b="1" dirty="0">
                <a:solidFill>
                  <a:schemeClr val="tx1"/>
                </a:solidFill>
              </a:rPr>
              <a:t>/</a:t>
            </a:r>
            <a:r>
              <a:rPr lang="zh-CN" altLang="en-US" sz="1400" b="1" dirty="0">
                <a:solidFill>
                  <a:schemeClr val="tx1"/>
                </a:solidFill>
              </a:rPr>
              <a:t>年  </a:t>
            </a:r>
          </a:p>
          <a:p>
            <a:pPr algn="ctr"/>
            <a:r>
              <a:rPr lang="zh-CN" altLang="en-US" sz="1400" b="1" dirty="0">
                <a:solidFill>
                  <a:schemeClr val="tx1"/>
                </a:solidFill>
              </a:rPr>
              <a:t>粗蛋白质含量：</a:t>
            </a:r>
            <a:r>
              <a:rPr lang="en-US" altLang="zh-CN" sz="1400" b="1" dirty="0">
                <a:solidFill>
                  <a:schemeClr val="tx1"/>
                </a:solidFill>
              </a:rPr>
              <a:t>50%~55%  </a:t>
            </a:r>
          </a:p>
          <a:p>
            <a:pPr algn="ctr"/>
            <a:r>
              <a:rPr lang="zh-CN" altLang="en-US" sz="1400" b="1" dirty="0">
                <a:solidFill>
                  <a:schemeClr val="tx1"/>
                </a:solidFill>
              </a:rPr>
              <a:t>消化率：</a:t>
            </a:r>
            <a:r>
              <a:rPr lang="en-US" altLang="zh-CN" sz="1400" b="1" dirty="0">
                <a:solidFill>
                  <a:schemeClr val="tx1"/>
                </a:solidFill>
              </a:rPr>
              <a:t>85%~88% 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509E855-6EDE-FD0C-92F3-56DF0112C64E}"/>
              </a:ext>
            </a:extLst>
          </p:cNvPr>
          <p:cNvSpPr txBox="1"/>
          <p:nvPr/>
        </p:nvSpPr>
        <p:spPr>
          <a:xfrm>
            <a:off x="3709114" y="1023875"/>
            <a:ext cx="682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原料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8B45825-C903-ACFE-520B-3388ABC2BDB6}"/>
              </a:ext>
            </a:extLst>
          </p:cNvPr>
          <p:cNvSpPr txBox="1"/>
          <p:nvPr/>
        </p:nvSpPr>
        <p:spPr>
          <a:xfrm>
            <a:off x="3026533" y="2374016"/>
            <a:ext cx="682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定义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D2265CF-623C-39FF-33AF-A663AF39BF96}"/>
              </a:ext>
            </a:extLst>
          </p:cNvPr>
          <p:cNvSpPr txBox="1"/>
          <p:nvPr/>
        </p:nvSpPr>
        <p:spPr>
          <a:xfrm>
            <a:off x="2836483" y="2927102"/>
            <a:ext cx="129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400" dirty="0"/>
              <a:t>玉米发酵蛋白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E5B2F71-7E5B-5FA9-2C14-B26C0FC79880}"/>
              </a:ext>
            </a:extLst>
          </p:cNvPr>
          <p:cNvSpPr txBox="1"/>
          <p:nvPr/>
        </p:nvSpPr>
        <p:spPr>
          <a:xfrm>
            <a:off x="4172754" y="641470"/>
            <a:ext cx="10947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现有供应量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B7A3EAE-6D2F-9BC8-AEEA-7C64A2660077}"/>
              </a:ext>
            </a:extLst>
          </p:cNvPr>
          <p:cNvSpPr txBox="1"/>
          <p:nvPr/>
        </p:nvSpPr>
        <p:spPr>
          <a:xfrm>
            <a:off x="5151550" y="641470"/>
            <a:ext cx="129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潜在供应量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D4F4D8D-AC4F-B0D4-0DA9-A95EDDDD96BC}"/>
              </a:ext>
            </a:extLst>
          </p:cNvPr>
          <p:cNvSpPr txBox="1"/>
          <p:nvPr/>
        </p:nvSpPr>
        <p:spPr>
          <a:xfrm>
            <a:off x="6286452" y="641470"/>
            <a:ext cx="816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成本</a:t>
            </a:r>
            <a:r>
              <a:rPr lang="en-US" altLang="zh-CN" sz="1400" dirty="0"/>
              <a:t>/</a:t>
            </a:r>
            <a:r>
              <a:rPr lang="zh-CN" altLang="en-US" sz="1400" dirty="0"/>
              <a:t>吨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1F86632-6821-780F-C543-3CA3AD4753A7}"/>
              </a:ext>
            </a:extLst>
          </p:cNvPr>
          <p:cNvSpPr txBox="1"/>
          <p:nvPr/>
        </p:nvSpPr>
        <p:spPr>
          <a:xfrm>
            <a:off x="7062322" y="641470"/>
            <a:ext cx="1205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投资成本</a:t>
            </a:r>
            <a:r>
              <a:rPr lang="en-US" altLang="zh-CN" sz="1400" dirty="0"/>
              <a:t>/</a:t>
            </a:r>
            <a:r>
              <a:rPr lang="zh-CN" altLang="en-US" sz="1400" dirty="0"/>
              <a:t>吨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C02BA48-D86B-0C88-360B-8D765EC42126}"/>
              </a:ext>
            </a:extLst>
          </p:cNvPr>
          <p:cNvSpPr txBox="1"/>
          <p:nvPr/>
        </p:nvSpPr>
        <p:spPr>
          <a:xfrm>
            <a:off x="8226435" y="631105"/>
            <a:ext cx="816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价格</a:t>
            </a:r>
            <a:r>
              <a:rPr lang="en-US" altLang="zh-CN" sz="1400" dirty="0"/>
              <a:t>/</a:t>
            </a:r>
            <a:r>
              <a:rPr lang="zh-CN" altLang="en-US" sz="1400" dirty="0"/>
              <a:t>吨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13AAC34-2929-284F-5394-B17D78CF6B71}"/>
              </a:ext>
            </a:extLst>
          </p:cNvPr>
          <p:cNvSpPr txBox="1"/>
          <p:nvPr/>
        </p:nvSpPr>
        <p:spPr>
          <a:xfrm>
            <a:off x="9219899" y="646635"/>
            <a:ext cx="816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粗蛋白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84FB9C3-B316-BA64-D85A-C4E73F282FCA}"/>
              </a:ext>
            </a:extLst>
          </p:cNvPr>
          <p:cNvSpPr txBox="1"/>
          <p:nvPr/>
        </p:nvSpPr>
        <p:spPr>
          <a:xfrm>
            <a:off x="10166418" y="640787"/>
            <a:ext cx="816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消化率</a:t>
            </a:r>
          </a:p>
        </p:txBody>
      </p:sp>
    </p:spTree>
    <p:extLst>
      <p:ext uri="{BB962C8B-B14F-4D97-AF65-F5344CB8AC3E}">
        <p14:creationId xmlns:p14="http://schemas.microsoft.com/office/powerpoint/2010/main" val="3669013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A567DC-0ADD-4FDF-B7E3-A591ED178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73760" y="364733"/>
            <a:ext cx="9217315" cy="6128534"/>
          </a:xfrm>
          <a:effectLst>
            <a:outerShdw blurRad="50800" dist="50800" dir="5400000" algn="ctr" rotWithShape="0">
              <a:srgbClr val="000000">
                <a:alpha val="99000"/>
              </a:srgbClr>
            </a:outerShdw>
            <a:softEdge rad="635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6A814E-CD44-4FDE-87B1-2346ABD22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4957" y="4096167"/>
            <a:ext cx="4398167" cy="236639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Production Process and Characterization</a:t>
            </a:r>
            <a:br>
              <a:rPr lang="en-US" dirty="0"/>
            </a:br>
            <a:r>
              <a:rPr lang="zh-CN" altLang="en-US" dirty="0"/>
              <a:t>生产工艺及特性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2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27BAD9-CDC2-46D7-B73A-AB3D94278A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5222"/>
          <a:stretch/>
        </p:blipFill>
        <p:spPr>
          <a:xfrm>
            <a:off x="446908" y="1023729"/>
            <a:ext cx="11613710" cy="55038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D373BBA-A71A-4BF1-A2B0-54E07693355C}"/>
              </a:ext>
            </a:extLst>
          </p:cNvPr>
          <p:cNvSpPr/>
          <p:nvPr/>
        </p:nvSpPr>
        <p:spPr>
          <a:xfrm>
            <a:off x="3627784" y="3745107"/>
            <a:ext cx="1218938" cy="132556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  <a:lumMod val="10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E48EC71-5F08-438E-A28F-F47851730D36}"/>
              </a:ext>
            </a:extLst>
          </p:cNvPr>
          <p:cNvCxnSpPr>
            <a:cxnSpLocks/>
          </p:cNvCxnSpPr>
          <p:nvPr/>
        </p:nvCxnSpPr>
        <p:spPr>
          <a:xfrm>
            <a:off x="3482939" y="2809876"/>
            <a:ext cx="339048" cy="965772"/>
          </a:xfrm>
          <a:prstGeom prst="straightConnector1">
            <a:avLst/>
          </a:prstGeom>
          <a:ln w="825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71F20DEA-6C9B-4660-9ADC-0A26F9557CD1}"/>
              </a:ext>
            </a:extLst>
          </p:cNvPr>
          <p:cNvSpPr txBox="1">
            <a:spLocks/>
          </p:cNvSpPr>
          <p:nvPr/>
        </p:nvSpPr>
        <p:spPr>
          <a:xfrm>
            <a:off x="339130" y="57957"/>
            <a:ext cx="10479124" cy="8512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02A44"/>
                </a:solidFill>
                <a:latin typeface="+mj-lt"/>
                <a:ea typeface="Segoe UI Symbol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200" dirty="0"/>
              <a:t>Distillers Grains (DDGS) Production Process</a:t>
            </a:r>
          </a:p>
          <a:p>
            <a:r>
              <a:rPr lang="zh-CN" altLang="en-US" sz="3600" dirty="0"/>
              <a:t>玉米酒糟的制作过程</a:t>
            </a:r>
            <a:endParaRPr lang="en-US" sz="36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064775D-E821-7673-58D8-B2E524AD0EE3}"/>
              </a:ext>
            </a:extLst>
          </p:cNvPr>
          <p:cNvSpPr txBox="1"/>
          <p:nvPr/>
        </p:nvSpPr>
        <p:spPr>
          <a:xfrm>
            <a:off x="1996223" y="3410350"/>
            <a:ext cx="94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浆液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1188EAE-13FE-84CB-DFF1-BAA8C9227321}"/>
              </a:ext>
            </a:extLst>
          </p:cNvPr>
          <p:cNvSpPr txBox="1"/>
          <p:nvPr/>
        </p:nvSpPr>
        <p:spPr>
          <a:xfrm>
            <a:off x="4177048" y="2831097"/>
            <a:ext cx="23911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在生物加工场进行玉米化验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4790DD6-F4FF-14AA-289C-336CD862B510}"/>
              </a:ext>
            </a:extLst>
          </p:cNvPr>
          <p:cNvSpPr txBox="1"/>
          <p:nvPr/>
        </p:nvSpPr>
        <p:spPr>
          <a:xfrm>
            <a:off x="7255098" y="1184992"/>
            <a:ext cx="94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锤碎机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CEEF83F-BD4E-0052-2BDE-34B4188A0C3D}"/>
              </a:ext>
            </a:extLst>
          </p:cNvPr>
          <p:cNvSpPr txBox="1"/>
          <p:nvPr/>
        </p:nvSpPr>
        <p:spPr>
          <a:xfrm>
            <a:off x="8993750" y="2730456"/>
            <a:ext cx="94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浆液罐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7A52D1D-1E9F-DF0E-FFAA-C594BB2E4263}"/>
              </a:ext>
            </a:extLst>
          </p:cNvPr>
          <p:cNvSpPr txBox="1"/>
          <p:nvPr/>
        </p:nvSpPr>
        <p:spPr>
          <a:xfrm>
            <a:off x="9910291" y="2499966"/>
            <a:ext cx="94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不加热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BE4038B-CA02-DD9A-1C7B-AD5489921306}"/>
              </a:ext>
            </a:extLst>
          </p:cNvPr>
          <p:cNvSpPr txBox="1"/>
          <p:nvPr/>
        </p:nvSpPr>
        <p:spPr>
          <a:xfrm>
            <a:off x="10625070" y="1031103"/>
            <a:ext cx="1298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添加酵母酶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FE7B20A-DEC4-D620-77FD-3F3D480CBFC5}"/>
              </a:ext>
            </a:extLst>
          </p:cNvPr>
          <p:cNvSpPr txBox="1"/>
          <p:nvPr/>
        </p:nvSpPr>
        <p:spPr>
          <a:xfrm>
            <a:off x="1034602" y="4924084"/>
            <a:ext cx="94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发酵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E01F0C7-3E40-7D07-20CB-5791FFBBDA6B}"/>
              </a:ext>
            </a:extLst>
          </p:cNvPr>
          <p:cNvSpPr txBox="1"/>
          <p:nvPr/>
        </p:nvSpPr>
        <p:spPr>
          <a:xfrm>
            <a:off x="938013" y="2839933"/>
            <a:ext cx="94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玉米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CFABA85-EC3E-1927-BD3A-36E04085F6B5}"/>
              </a:ext>
            </a:extLst>
          </p:cNvPr>
          <p:cNvSpPr txBox="1"/>
          <p:nvPr/>
        </p:nvSpPr>
        <p:spPr>
          <a:xfrm>
            <a:off x="1974760" y="4661181"/>
            <a:ext cx="94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啤酒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74AE05E-93A6-DE4F-7551-83F2151767B0}"/>
              </a:ext>
            </a:extLst>
          </p:cNvPr>
          <p:cNvSpPr txBox="1"/>
          <p:nvPr/>
        </p:nvSpPr>
        <p:spPr>
          <a:xfrm>
            <a:off x="3012860" y="5061862"/>
            <a:ext cx="94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蒸馏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2E809F7-15CB-B1B5-D637-BD8458941523}"/>
              </a:ext>
            </a:extLst>
          </p:cNvPr>
          <p:cNvSpPr txBox="1"/>
          <p:nvPr/>
        </p:nvSpPr>
        <p:spPr>
          <a:xfrm>
            <a:off x="1471993" y="5231861"/>
            <a:ext cx="940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生物乙醇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14009C1-8206-B019-1A06-3C2CB29B5BE7}"/>
              </a:ext>
            </a:extLst>
          </p:cNvPr>
          <p:cNvSpPr txBox="1"/>
          <p:nvPr/>
        </p:nvSpPr>
        <p:spPr>
          <a:xfrm>
            <a:off x="4237253" y="5231861"/>
            <a:ext cx="94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纯酒精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667B40D-3410-1FC5-46C8-2605CED40798}"/>
              </a:ext>
            </a:extLst>
          </p:cNvPr>
          <p:cNvSpPr txBox="1"/>
          <p:nvPr/>
        </p:nvSpPr>
        <p:spPr>
          <a:xfrm>
            <a:off x="3995949" y="4754085"/>
            <a:ext cx="94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全糟液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CFD93C2-CDA8-0CC6-3836-46D89D1CB75E}"/>
              </a:ext>
            </a:extLst>
          </p:cNvPr>
          <p:cNvSpPr txBox="1"/>
          <p:nvPr/>
        </p:nvSpPr>
        <p:spPr>
          <a:xfrm>
            <a:off x="4871948" y="4924084"/>
            <a:ext cx="94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离心分离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6B572F2-6AC6-D1C1-D3F6-8C7DEF4C99BA}"/>
              </a:ext>
            </a:extLst>
          </p:cNvPr>
          <p:cNvSpPr txBox="1"/>
          <p:nvPr/>
        </p:nvSpPr>
        <p:spPr>
          <a:xfrm>
            <a:off x="5931649" y="4679331"/>
            <a:ext cx="94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酒糟水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F471FCB-40AE-4AF7-B2DD-007A3A042F8D}"/>
              </a:ext>
            </a:extLst>
          </p:cNvPr>
          <p:cNvSpPr txBox="1"/>
          <p:nvPr/>
        </p:nvSpPr>
        <p:spPr>
          <a:xfrm>
            <a:off x="6897033" y="4924084"/>
            <a:ext cx="94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蒸发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685E99B-FFA0-A029-ACBC-4140689EBC12}"/>
              </a:ext>
            </a:extLst>
          </p:cNvPr>
          <p:cNvSpPr txBox="1"/>
          <p:nvPr/>
        </p:nvSpPr>
        <p:spPr>
          <a:xfrm>
            <a:off x="7783535" y="3685406"/>
            <a:ext cx="94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湿玉米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4649D7D-EB38-1677-054A-6BC8F175E3D7}"/>
              </a:ext>
            </a:extLst>
          </p:cNvPr>
          <p:cNvSpPr txBox="1"/>
          <p:nvPr/>
        </p:nvSpPr>
        <p:spPr>
          <a:xfrm>
            <a:off x="10251048" y="5231861"/>
            <a:ext cx="567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酒糟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1E8C32C-0BD4-E13D-1AC4-5C40FC9CCB29}"/>
              </a:ext>
            </a:extLst>
          </p:cNvPr>
          <p:cNvSpPr txBox="1"/>
          <p:nvPr/>
        </p:nvSpPr>
        <p:spPr>
          <a:xfrm>
            <a:off x="9126168" y="4968958"/>
            <a:ext cx="120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玉米油净化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2E307E4-7DEA-7A18-BFAD-C97C083279D0}"/>
              </a:ext>
            </a:extLst>
          </p:cNvPr>
          <p:cNvSpPr txBox="1"/>
          <p:nvPr/>
        </p:nvSpPr>
        <p:spPr>
          <a:xfrm>
            <a:off x="7862417" y="5231861"/>
            <a:ext cx="12076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蒸馏玉米油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A9039D7C-D317-248F-9127-85228480EB37}"/>
              </a:ext>
            </a:extLst>
          </p:cNvPr>
          <p:cNvSpPr txBox="1"/>
          <p:nvPr/>
        </p:nvSpPr>
        <p:spPr>
          <a:xfrm>
            <a:off x="11254282" y="4815268"/>
            <a:ext cx="767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烘干机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3BF9B2E-A111-4A64-8E02-9E09E4918A69}"/>
              </a:ext>
            </a:extLst>
          </p:cNvPr>
          <p:cNvSpPr txBox="1"/>
          <p:nvPr/>
        </p:nvSpPr>
        <p:spPr>
          <a:xfrm>
            <a:off x="7766488" y="4679331"/>
            <a:ext cx="567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糖浆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C726067-093F-2B4E-DF04-C180A0AEAABF}"/>
              </a:ext>
            </a:extLst>
          </p:cNvPr>
          <p:cNvSpPr txBox="1"/>
          <p:nvPr/>
        </p:nvSpPr>
        <p:spPr>
          <a:xfrm>
            <a:off x="9659155" y="3749259"/>
            <a:ext cx="94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脱脂糖浆</a:t>
            </a:r>
          </a:p>
        </p:txBody>
      </p:sp>
    </p:spTree>
    <p:extLst>
      <p:ext uri="{BB962C8B-B14F-4D97-AF65-F5344CB8AC3E}">
        <p14:creationId xmlns:p14="http://schemas.microsoft.com/office/powerpoint/2010/main" val="150056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1CA57A-44DA-43AC-82CA-01C83B805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75" y="901573"/>
            <a:ext cx="10628768" cy="59264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BE13490-506A-4410-91E4-3C07153828C8}"/>
              </a:ext>
            </a:extLst>
          </p:cNvPr>
          <p:cNvSpPr txBox="1">
            <a:spLocks/>
          </p:cNvSpPr>
          <p:nvPr/>
        </p:nvSpPr>
        <p:spPr>
          <a:xfrm>
            <a:off x="186744" y="77273"/>
            <a:ext cx="11416781" cy="14870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102A44"/>
                </a:solidFill>
                <a:latin typeface="+mj-lt"/>
                <a:ea typeface="Segoe UI Symbol" panose="020B0502040204020203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3200" dirty="0"/>
              <a:t>Corn-Fermented Protein (CFP) Production Process</a:t>
            </a:r>
          </a:p>
          <a:p>
            <a:r>
              <a:rPr lang="zh-CN" altLang="en-US" sz="3600" dirty="0"/>
              <a:t>玉米发酵蛋白饲料的生产过程</a:t>
            </a:r>
            <a:endParaRPr lang="en-US" sz="36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CC290FA-D539-4468-9C09-5D07811F31D4}"/>
              </a:ext>
            </a:extLst>
          </p:cNvPr>
          <p:cNvSpPr txBox="1"/>
          <p:nvPr/>
        </p:nvSpPr>
        <p:spPr>
          <a:xfrm>
            <a:off x="128790" y="1839540"/>
            <a:ext cx="7880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全糟液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67087E2-FE7D-373F-91BD-EBE81F3CBF16}"/>
              </a:ext>
            </a:extLst>
          </p:cNvPr>
          <p:cNvSpPr txBox="1"/>
          <p:nvPr/>
        </p:nvSpPr>
        <p:spPr>
          <a:xfrm>
            <a:off x="3026536" y="1189156"/>
            <a:ext cx="1700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全糟液（浓缩蛋白）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FA61888-48FC-BEEE-F1B6-09E0870E1B62}"/>
              </a:ext>
            </a:extLst>
          </p:cNvPr>
          <p:cNvSpPr txBox="1"/>
          <p:nvPr/>
        </p:nvSpPr>
        <p:spPr>
          <a:xfrm>
            <a:off x="5793342" y="1122615"/>
            <a:ext cx="1700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脱水离心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A976E78-6C68-D6AB-1B12-B9BC1C2A5630}"/>
              </a:ext>
            </a:extLst>
          </p:cNvPr>
          <p:cNvSpPr txBox="1"/>
          <p:nvPr/>
        </p:nvSpPr>
        <p:spPr>
          <a:xfrm>
            <a:off x="2837646" y="2507094"/>
            <a:ext cx="1700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过筛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151EE3D-3BC0-3928-AC01-B91869B64299}"/>
              </a:ext>
            </a:extLst>
          </p:cNvPr>
          <p:cNvSpPr txBox="1"/>
          <p:nvPr/>
        </p:nvSpPr>
        <p:spPr>
          <a:xfrm rot="16200000">
            <a:off x="17169" y="3073764"/>
            <a:ext cx="1700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全糟液（浓缩蛋白）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E978BB2-C571-62F9-67BA-2BD7C566911B}"/>
              </a:ext>
            </a:extLst>
          </p:cNvPr>
          <p:cNvSpPr txBox="1"/>
          <p:nvPr/>
        </p:nvSpPr>
        <p:spPr>
          <a:xfrm>
            <a:off x="1987641" y="4715642"/>
            <a:ext cx="929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桨式筛网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85E1978-1166-EC97-AFD2-8AFF0F9D271C}"/>
              </a:ext>
            </a:extLst>
          </p:cNvPr>
          <p:cNvSpPr txBox="1"/>
          <p:nvPr/>
        </p:nvSpPr>
        <p:spPr>
          <a:xfrm>
            <a:off x="916803" y="5037135"/>
            <a:ext cx="1700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全糟液（浓缩纤维）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00E899D-4E3E-2343-F22E-19A62B76E138}"/>
              </a:ext>
            </a:extLst>
          </p:cNvPr>
          <p:cNvSpPr txBox="1"/>
          <p:nvPr/>
        </p:nvSpPr>
        <p:spPr>
          <a:xfrm>
            <a:off x="4335883" y="6504614"/>
            <a:ext cx="1700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脱水离心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9D53A6C-883B-4728-C183-F31336B8541A}"/>
              </a:ext>
            </a:extLst>
          </p:cNvPr>
          <p:cNvSpPr txBox="1"/>
          <p:nvPr/>
        </p:nvSpPr>
        <p:spPr>
          <a:xfrm>
            <a:off x="3687651" y="3639171"/>
            <a:ext cx="94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酒糟水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678F81E-EECE-D1CF-20AF-3637826B7CFE}"/>
              </a:ext>
            </a:extLst>
          </p:cNvPr>
          <p:cNvSpPr txBox="1"/>
          <p:nvPr/>
        </p:nvSpPr>
        <p:spPr>
          <a:xfrm>
            <a:off x="5185888" y="2992967"/>
            <a:ext cx="94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酒糟水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DAFF432-1FCD-FC31-F99A-3D8B9F548D98}"/>
              </a:ext>
            </a:extLst>
          </p:cNvPr>
          <p:cNvSpPr txBox="1"/>
          <p:nvPr/>
        </p:nvSpPr>
        <p:spPr>
          <a:xfrm>
            <a:off x="5793342" y="4085358"/>
            <a:ext cx="94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蒸发器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B1EB93E-4FF0-4C96-7EE1-8A1057F8C418}"/>
              </a:ext>
            </a:extLst>
          </p:cNvPr>
          <p:cNvSpPr txBox="1"/>
          <p:nvPr/>
        </p:nvSpPr>
        <p:spPr>
          <a:xfrm>
            <a:off x="7766888" y="3429000"/>
            <a:ext cx="94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离心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0BDBDDB-E4D3-E469-489D-6F94C4A67B14}"/>
              </a:ext>
            </a:extLst>
          </p:cNvPr>
          <p:cNvSpPr txBox="1"/>
          <p:nvPr/>
        </p:nvSpPr>
        <p:spPr>
          <a:xfrm>
            <a:off x="7766888" y="4729358"/>
            <a:ext cx="94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可溶物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B8F8C32-7FD0-6AD9-8236-0E7CCB1B8699}"/>
              </a:ext>
            </a:extLst>
          </p:cNvPr>
          <p:cNvSpPr txBox="1"/>
          <p:nvPr/>
        </p:nvSpPr>
        <p:spPr>
          <a:xfrm>
            <a:off x="6948152" y="6121765"/>
            <a:ext cx="1134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环式干燥机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6D88D9A-AA38-6702-4A68-D6F7DA825C6D}"/>
              </a:ext>
            </a:extLst>
          </p:cNvPr>
          <p:cNvSpPr txBox="1"/>
          <p:nvPr/>
        </p:nvSpPr>
        <p:spPr>
          <a:xfrm>
            <a:off x="7435403" y="2188899"/>
            <a:ext cx="11342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环式干燥机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ADC2B69-3992-AE20-06DF-50BC55D8EEA8}"/>
              </a:ext>
            </a:extLst>
          </p:cNvPr>
          <p:cNvSpPr txBox="1"/>
          <p:nvPr/>
        </p:nvSpPr>
        <p:spPr>
          <a:xfrm>
            <a:off x="3923896" y="2121766"/>
            <a:ext cx="940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/>
              <a:t>净化离心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3125EFA-C676-7B5E-336D-65804DF1A747}"/>
              </a:ext>
            </a:extLst>
          </p:cNvPr>
          <p:cNvSpPr txBox="1"/>
          <p:nvPr/>
        </p:nvSpPr>
        <p:spPr>
          <a:xfrm>
            <a:off x="11202260" y="1775791"/>
            <a:ext cx="860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玉米发酵蛋白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EF708F55-4382-DBA7-F0F2-22CE6182BF1C}"/>
              </a:ext>
            </a:extLst>
          </p:cNvPr>
          <p:cNvSpPr txBox="1"/>
          <p:nvPr/>
        </p:nvSpPr>
        <p:spPr>
          <a:xfrm>
            <a:off x="11264584" y="3581449"/>
            <a:ext cx="860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蒸馏</a:t>
            </a:r>
            <a:endParaRPr lang="en-US" altLang="zh-CN" sz="1600" b="1" dirty="0"/>
          </a:p>
          <a:p>
            <a:r>
              <a:rPr lang="zh-CN" altLang="en-US" sz="1600" b="1" dirty="0"/>
              <a:t>玉米油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A7B7D5B-E528-C0CF-D5E8-D0858F17B7D8}"/>
              </a:ext>
            </a:extLst>
          </p:cNvPr>
          <p:cNvSpPr txBox="1"/>
          <p:nvPr/>
        </p:nvSpPr>
        <p:spPr>
          <a:xfrm>
            <a:off x="11211338" y="5558789"/>
            <a:ext cx="9804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含可溶物的干酒糟（</a:t>
            </a:r>
            <a:r>
              <a:rPr lang="en-US" altLang="zh-CN" sz="1600" b="1" dirty="0"/>
              <a:t>DDGS</a:t>
            </a:r>
            <a:r>
              <a:rPr lang="zh-CN" altLang="en-US" sz="1600" b="1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86560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6DFAC-1C7F-4715-9CFC-345A3C07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54" y="46373"/>
            <a:ext cx="10750687" cy="97665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Composition of CFP and DDGS (As Is %)</a:t>
            </a:r>
            <a:br>
              <a:rPr lang="en-US" sz="3600" dirty="0"/>
            </a:br>
            <a:r>
              <a:rPr lang="zh-CN" altLang="en-US" sz="4000" dirty="0"/>
              <a:t>玉米发酵蛋白和玉米酒糟的组成（湿基）</a:t>
            </a:r>
            <a:endParaRPr lang="en-US" sz="3600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CF65E46-08B1-4F39-A564-177DB3A1F4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3836257"/>
              </p:ext>
            </p:extLst>
          </p:nvPr>
        </p:nvGraphicFramePr>
        <p:xfrm>
          <a:off x="2176670" y="1017424"/>
          <a:ext cx="7603434" cy="5665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9E8D24-E464-4C1E-9926-CFDEA0C9E873}"/>
              </a:ext>
            </a:extLst>
          </p:cNvPr>
          <p:cNvSpPr/>
          <p:nvPr/>
        </p:nvSpPr>
        <p:spPr>
          <a:xfrm>
            <a:off x="4962065" y="2763078"/>
            <a:ext cx="2267870" cy="3332922"/>
          </a:xfrm>
          <a:prstGeom prst="roundRect">
            <a:avLst/>
          </a:prstGeom>
          <a:ln w="254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/>
              <a:t>Current lab analysis accounts for 98% the mass of POET CFP and 82% the mass</a:t>
            </a:r>
            <a:r>
              <a:rPr lang="en-US" sz="1400" b="1" baseline="0" dirty="0"/>
              <a:t> of DDGS.</a:t>
            </a:r>
          </a:p>
          <a:p>
            <a:pPr algn="ctr"/>
            <a:r>
              <a:rPr lang="zh-CN" altLang="en-US" sz="1600" b="1" dirty="0">
                <a:latin typeface="+mn-ea"/>
              </a:rPr>
              <a:t>目前的实验室分析占</a:t>
            </a:r>
            <a:r>
              <a:rPr lang="en-US" altLang="zh-CN" sz="1600" b="1" dirty="0">
                <a:latin typeface="+mn-ea"/>
              </a:rPr>
              <a:t>POET CFP</a:t>
            </a:r>
            <a:r>
              <a:rPr lang="zh-CN" altLang="en-US" sz="1600" b="1" dirty="0">
                <a:latin typeface="+mn-ea"/>
              </a:rPr>
              <a:t>质量的</a:t>
            </a:r>
            <a:r>
              <a:rPr lang="en-US" altLang="zh-CN" sz="1600" b="1" dirty="0">
                <a:latin typeface="+mn-ea"/>
              </a:rPr>
              <a:t>98%</a:t>
            </a:r>
            <a:r>
              <a:rPr lang="zh-CN" altLang="en-US" sz="1600" b="1" dirty="0">
                <a:latin typeface="+mn-ea"/>
              </a:rPr>
              <a:t>，</a:t>
            </a:r>
            <a:r>
              <a:rPr lang="en-US" altLang="zh-CN" sz="1600" b="1" dirty="0">
                <a:latin typeface="+mn-ea"/>
              </a:rPr>
              <a:t>DDGS</a:t>
            </a:r>
            <a:r>
              <a:rPr lang="zh-CN" altLang="en-US" sz="1600" b="1" dirty="0">
                <a:latin typeface="+mn-ea"/>
              </a:rPr>
              <a:t>质量的</a:t>
            </a:r>
            <a:r>
              <a:rPr lang="en-US" altLang="zh-CN" sz="1600" b="1" dirty="0">
                <a:latin typeface="+mn-ea"/>
              </a:rPr>
              <a:t>82%</a:t>
            </a:r>
            <a:r>
              <a:rPr lang="zh-CN" altLang="en-US" sz="1600" dirty="0">
                <a:latin typeface="+mn-ea"/>
              </a:rPr>
              <a:t>。</a:t>
            </a:r>
            <a:endParaRPr lang="en-US" sz="2400" b="1" baseline="0" dirty="0">
              <a:latin typeface="+mn-ea"/>
            </a:endParaRPr>
          </a:p>
          <a:p>
            <a:pPr algn="ctr"/>
            <a:endParaRPr lang="en-US" sz="1600" b="1" baseline="0" dirty="0"/>
          </a:p>
          <a:p>
            <a:pPr algn="ctr"/>
            <a:r>
              <a:rPr lang="en-US" sz="1600" b="1" baseline="0" dirty="0"/>
              <a:t>Opportunities for additional characterization.</a:t>
            </a:r>
          </a:p>
          <a:p>
            <a:pPr algn="ctr"/>
            <a:r>
              <a:rPr lang="zh-CN" altLang="en-US" sz="1600" b="1" dirty="0"/>
              <a:t>有进一步分析其他成分特性的机会</a:t>
            </a:r>
            <a:endParaRPr lang="en-US" sz="16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2EB9699-C7B6-864B-33DA-D6498736DA84}"/>
              </a:ext>
            </a:extLst>
          </p:cNvPr>
          <p:cNvSpPr txBox="1"/>
          <p:nvPr/>
        </p:nvSpPr>
        <p:spPr>
          <a:xfrm>
            <a:off x="4300330" y="1822175"/>
            <a:ext cx="3445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蛋白         </a:t>
            </a:r>
            <a:r>
              <a:rPr lang="en-US" altLang="zh-CN" sz="1400" dirty="0"/>
              <a:t>NDF       </a:t>
            </a:r>
            <a:r>
              <a:rPr lang="zh-CN" altLang="en-US" sz="1400" dirty="0"/>
              <a:t>水分        脂肪     灰分</a:t>
            </a:r>
          </a:p>
        </p:txBody>
      </p:sp>
    </p:spTree>
    <p:extLst>
      <p:ext uri="{BB962C8B-B14F-4D97-AF65-F5344CB8AC3E}">
        <p14:creationId xmlns:p14="http://schemas.microsoft.com/office/powerpoint/2010/main" val="197767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4">
                                            <p:graphicEl>
                                              <a:chart seriesIdx="0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4">
                                            <p:graphicEl>
                                              <a:chart seriesIdx="1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4">
                                            <p:graphicEl>
                                              <a:chart seriesIdx="1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4">
                                            <p:graphicEl>
                                              <a:chart seriesIdx="2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4">
                                            <p:graphicEl>
                                              <a:chart seriesIdx="2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4">
                                            <p:graphicEl>
                                              <a:chart seriesIdx="3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4">
                                            <p:graphicEl>
                                              <a:chart seriesIdx="3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4">
                                            <p:graphicEl>
                                              <a:chart seriesIdx="4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4" categoryIdx="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chart seriesIdx="4" categoryIdx="2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Chart bld="seriesEl" animBg="0"/>
        </p:bldSub>
      </p:bldGraphic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1988</TotalTime>
  <Words>3184</Words>
  <Application>Microsoft Office PowerPoint</Application>
  <PresentationFormat>宽屏</PresentationFormat>
  <Paragraphs>538</Paragraphs>
  <Slides>39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43" baseType="lpstr">
      <vt:lpstr>Arial</vt:lpstr>
      <vt:lpstr>Calibri</vt:lpstr>
      <vt:lpstr>1_Office Theme</vt:lpstr>
      <vt:lpstr>Worksheet</vt:lpstr>
      <vt:lpstr>CFP and Lactating Dairy Cows 玉米发酵蛋白与其在奶牛上的应用</vt:lpstr>
      <vt:lpstr>PowerPoint 演示文稿</vt:lpstr>
      <vt:lpstr>Agenda 内容概要</vt:lpstr>
      <vt:lpstr>Emerging Ingredients 新兴原料</vt:lpstr>
      <vt:lpstr>Emerging Ingredients新兴原料</vt:lpstr>
      <vt:lpstr>Production Process and Characterization 生产工艺及特性</vt:lpstr>
      <vt:lpstr>PowerPoint 演示文稿</vt:lpstr>
      <vt:lpstr>PowerPoint 演示文稿</vt:lpstr>
      <vt:lpstr>Composition of CFP and DDGS (As Is %) 玉米发酵蛋白和玉米酒糟的组成（湿基）</vt:lpstr>
      <vt:lpstr>Composition of CFP and DDGS (% Analyzed) 玉米发酵蛋白和玉米酒糟的组成（干基）</vt:lpstr>
      <vt:lpstr>Mass Balance – Ingredient Comparison 质量平衡—原料比较</vt:lpstr>
      <vt:lpstr>Characterization – Fiber 特点—纤维</vt:lpstr>
      <vt:lpstr>Value and Consistency 价值与一致性</vt:lpstr>
      <vt:lpstr>PowerPoint 演示文稿</vt:lpstr>
      <vt:lpstr>Consistency – Perception 稳定性——看法</vt:lpstr>
      <vt:lpstr>Consistency 稳定性</vt:lpstr>
      <vt:lpstr>Feeding and Research 饲养与研究</vt:lpstr>
      <vt:lpstr>Typical Analysis 典型成分分析</vt:lpstr>
      <vt:lpstr>Superior Source of RUP 优质的瘤胃非降解蛋白来源</vt:lpstr>
      <vt:lpstr>Economical Source of RUP 经济型瘤胃非降解蛋白来源</vt:lpstr>
      <vt:lpstr>Mid-Lactation Study 泌乳中期研究</vt:lpstr>
      <vt:lpstr>POET CFP – Holstein Research POET 玉米发酵蛋白—荷斯坦牛研究</vt:lpstr>
      <vt:lpstr>POET CFP – Holstein Research POET 玉米发酵蛋白—荷斯坦牛研究</vt:lpstr>
      <vt:lpstr>Milk Components 牛奶成分</vt:lpstr>
      <vt:lpstr>Body Weight/DMI/Efficiency 体重/干物质采食量/饲料效率</vt:lpstr>
      <vt:lpstr>Apparent Digestibility表观消化率</vt:lpstr>
      <vt:lpstr>Early-Lactation Study 泌乳早期研究</vt:lpstr>
      <vt:lpstr>Early-Lactation Holstein 泌乳早期荷斯坦牛研究</vt:lpstr>
      <vt:lpstr>POET CFP Value POET 玉米发酵蛋白价值</vt:lpstr>
      <vt:lpstr>Miscellaneous 其他</vt:lpstr>
      <vt:lpstr>Mycotoxins – Quick Review 霉菌毒素—概览</vt:lpstr>
      <vt:lpstr>Mycotoxins – Geography 霉菌毒素—地理分布</vt:lpstr>
      <vt:lpstr>Mycotoxins 霉菌毒素</vt:lpstr>
      <vt:lpstr>Mycotoxins霉菌毒素</vt:lpstr>
      <vt:lpstr>Mycotoxins霉菌毒素</vt:lpstr>
      <vt:lpstr>Mycotoxins霉菌毒素</vt:lpstr>
      <vt:lpstr>Summary 总结</vt:lpstr>
      <vt:lpstr>Summary 总结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Herrick, Kevin</dc:creator>
  <cp:lastModifiedBy>晶昕 赵</cp:lastModifiedBy>
  <cp:revision>24</cp:revision>
  <dcterms:created xsi:type="dcterms:W3CDTF">2025-05-06T17:28:16Z</dcterms:created>
  <dcterms:modified xsi:type="dcterms:W3CDTF">2025-06-06T09:38:46Z</dcterms:modified>
</cp:coreProperties>
</file>